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8"/>
  </p:notesMasterIdLst>
  <p:sldIdLst>
    <p:sldId id="256" r:id="rId2"/>
    <p:sldId id="257" r:id="rId3"/>
    <p:sldId id="273" r:id="rId4"/>
    <p:sldId id="258" r:id="rId5"/>
    <p:sldId id="259" r:id="rId6"/>
    <p:sldId id="261" r:id="rId7"/>
    <p:sldId id="272" r:id="rId8"/>
    <p:sldId id="279" r:id="rId9"/>
    <p:sldId id="280" r:id="rId10"/>
    <p:sldId id="285" r:id="rId11"/>
    <p:sldId id="301" r:id="rId12"/>
    <p:sldId id="281" r:id="rId13"/>
    <p:sldId id="296" r:id="rId14"/>
    <p:sldId id="263" r:id="rId15"/>
    <p:sldId id="266" r:id="rId16"/>
    <p:sldId id="267" r:id="rId17"/>
    <p:sldId id="264" r:id="rId18"/>
    <p:sldId id="265" r:id="rId19"/>
    <p:sldId id="297" r:id="rId20"/>
    <p:sldId id="268" r:id="rId21"/>
    <p:sldId id="300" r:id="rId22"/>
    <p:sldId id="298" r:id="rId23"/>
    <p:sldId id="269" r:id="rId24"/>
    <p:sldId id="283" r:id="rId25"/>
    <p:sldId id="284" r:id="rId26"/>
    <p:sldId id="286" r:id="rId27"/>
    <p:sldId id="287" r:id="rId28"/>
    <p:sldId id="288" r:id="rId29"/>
    <p:sldId id="289" r:id="rId30"/>
    <p:sldId id="290" r:id="rId31"/>
    <p:sldId id="291" r:id="rId32"/>
    <p:sldId id="292" r:id="rId33"/>
    <p:sldId id="293" r:id="rId34"/>
    <p:sldId id="294" r:id="rId35"/>
    <p:sldId id="299" r:id="rId36"/>
    <p:sldId id="295" r:id="rId3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3" autoAdjust="0"/>
    <p:restoredTop sz="68216" autoAdjust="0"/>
  </p:normalViewPr>
  <p:slideViewPr>
    <p:cSldViewPr>
      <p:cViewPr varScale="1">
        <p:scale>
          <a:sx n="58" d="100"/>
          <a:sy n="58" d="100"/>
        </p:scale>
        <p:origin x="1589"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3" d="100"/>
          <a:sy n="93" d="100"/>
        </p:scale>
        <p:origin x="-3426" y="-11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5.svg"/><Relationship Id="rId1" Type="http://schemas.openxmlformats.org/officeDocument/2006/relationships/image" Target="../media/image24.png"/><Relationship Id="rId4" Type="http://schemas.openxmlformats.org/officeDocument/2006/relationships/image" Target="../media/image13.svg"/></Relationships>
</file>

<file path=ppt/diagrams/_rels/data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8.svg"/></Relationships>
</file>

<file path=ppt/diagrams/_rels/data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29.svg"/></Relationships>
</file>

<file path=ppt/diagrams/_rels/data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svg"/><Relationship Id="rId1" Type="http://schemas.openxmlformats.org/officeDocument/2006/relationships/image" Target="../media/image32.png"/><Relationship Id="rId4" Type="http://schemas.openxmlformats.org/officeDocument/2006/relationships/image" Target="../media/image35.svg"/></Relationships>
</file>

<file path=ppt/diagrams/_rels/data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7.svg"/><Relationship Id="rId1" Type="http://schemas.openxmlformats.org/officeDocument/2006/relationships/image" Target="../media/image36.png"/><Relationship Id="rId4" Type="http://schemas.openxmlformats.org/officeDocument/2006/relationships/image" Target="../media/image8.svg"/></Relationships>
</file>

<file path=ppt/diagrams/_rels/data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3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5.svg"/><Relationship Id="rId1" Type="http://schemas.openxmlformats.org/officeDocument/2006/relationships/image" Target="../media/image24.png"/><Relationship Id="rId4" Type="http://schemas.openxmlformats.org/officeDocument/2006/relationships/image" Target="../media/image13.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8.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29.svg"/></Relationships>
</file>

<file path=ppt/diagrams/_rels/drawing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1.svg"/><Relationship Id="rId1" Type="http://schemas.openxmlformats.org/officeDocument/2006/relationships/image" Target="../media/image30.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svg"/><Relationship Id="rId1" Type="http://schemas.openxmlformats.org/officeDocument/2006/relationships/image" Target="../media/image32.png"/><Relationship Id="rId4" Type="http://schemas.openxmlformats.org/officeDocument/2006/relationships/image" Target="../media/image35.svg"/></Relationships>
</file>

<file path=ppt/diagrams/_rels/drawing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7.svg"/><Relationship Id="rId1" Type="http://schemas.openxmlformats.org/officeDocument/2006/relationships/image" Target="../media/image36.png"/><Relationship Id="rId4" Type="http://schemas.openxmlformats.org/officeDocument/2006/relationships/image" Target="../media/image8.svg"/></Relationships>
</file>

<file path=ppt/diagrams/_rels/drawing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3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04E1CD-AB16-4AA1-B10C-7C2E48CB5CB9}"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845D5B3-121E-4FF7-B6DC-9EC0ED1332DF}">
      <dgm:prSet/>
      <dgm:spPr/>
      <dgm:t>
        <a:bodyPr/>
        <a:lstStyle/>
        <a:p>
          <a:pPr>
            <a:lnSpc>
              <a:spcPct val="100000"/>
            </a:lnSpc>
          </a:pPr>
          <a:r>
            <a:rPr lang="en-US" dirty="0"/>
            <a:t>No one is meant to read ALL of RONR</a:t>
          </a:r>
        </a:p>
      </dgm:t>
    </dgm:pt>
    <dgm:pt modelId="{E7F96B67-B3CF-4961-AA27-8633B5673BB6}" type="parTrans" cxnId="{A01325E5-021F-4BED-80DD-C2BF6342DCC6}">
      <dgm:prSet/>
      <dgm:spPr/>
      <dgm:t>
        <a:bodyPr/>
        <a:lstStyle/>
        <a:p>
          <a:endParaRPr lang="en-US"/>
        </a:p>
      </dgm:t>
    </dgm:pt>
    <dgm:pt modelId="{207BB237-DA12-4E83-B9C0-5DDD7F418B50}" type="sibTrans" cxnId="{A01325E5-021F-4BED-80DD-C2BF6342DCC6}">
      <dgm:prSet/>
      <dgm:spPr/>
      <dgm:t>
        <a:bodyPr/>
        <a:lstStyle/>
        <a:p>
          <a:endParaRPr lang="en-US"/>
        </a:p>
      </dgm:t>
    </dgm:pt>
    <dgm:pt modelId="{4F11F707-9D3C-4AE0-901C-9323556AF646}">
      <dgm:prSet/>
      <dgm:spPr/>
      <dgm:t>
        <a:bodyPr/>
        <a:lstStyle/>
        <a:p>
          <a:pPr>
            <a:lnSpc>
              <a:spcPct val="100000"/>
            </a:lnSpc>
          </a:pPr>
          <a:r>
            <a:rPr lang="en-US"/>
            <a:t>There are key things to understand in everyday meetings</a:t>
          </a:r>
        </a:p>
      </dgm:t>
    </dgm:pt>
    <dgm:pt modelId="{64C4C6A2-A2E3-4BCF-BCE2-A712B7BBE9EF}" type="parTrans" cxnId="{AB94C2BC-FA31-4227-BAE5-8103838CFD16}">
      <dgm:prSet/>
      <dgm:spPr/>
      <dgm:t>
        <a:bodyPr/>
        <a:lstStyle/>
        <a:p>
          <a:endParaRPr lang="en-US"/>
        </a:p>
      </dgm:t>
    </dgm:pt>
    <dgm:pt modelId="{6B9B6CC4-C0C5-4226-8FBB-A2C432973256}" type="sibTrans" cxnId="{AB94C2BC-FA31-4227-BAE5-8103838CFD16}">
      <dgm:prSet/>
      <dgm:spPr/>
      <dgm:t>
        <a:bodyPr/>
        <a:lstStyle/>
        <a:p>
          <a:endParaRPr lang="en-US"/>
        </a:p>
      </dgm:t>
    </dgm:pt>
    <dgm:pt modelId="{E2C04D74-A6EB-4249-874C-E7615C4623DD}">
      <dgm:prSet/>
      <dgm:spPr/>
      <dgm:t>
        <a:bodyPr/>
        <a:lstStyle/>
        <a:p>
          <a:pPr>
            <a:lnSpc>
              <a:spcPct val="100000"/>
            </a:lnSpc>
          </a:pPr>
          <a:r>
            <a:rPr lang="en-US"/>
            <a:t>Practice is the best way of learning it</a:t>
          </a:r>
        </a:p>
      </dgm:t>
    </dgm:pt>
    <dgm:pt modelId="{4F4C725F-08F8-4980-B7FE-04ECA6D273B6}" type="parTrans" cxnId="{8A1667D0-A5BF-40B6-93CD-330ACF297186}">
      <dgm:prSet/>
      <dgm:spPr/>
      <dgm:t>
        <a:bodyPr/>
        <a:lstStyle/>
        <a:p>
          <a:endParaRPr lang="en-US"/>
        </a:p>
      </dgm:t>
    </dgm:pt>
    <dgm:pt modelId="{59675D0A-9262-4E69-AD42-63B193BB040C}" type="sibTrans" cxnId="{8A1667D0-A5BF-40B6-93CD-330ACF297186}">
      <dgm:prSet/>
      <dgm:spPr/>
      <dgm:t>
        <a:bodyPr/>
        <a:lstStyle/>
        <a:p>
          <a:endParaRPr lang="en-US"/>
        </a:p>
      </dgm:t>
    </dgm:pt>
    <dgm:pt modelId="{60A233CF-701A-4A06-8727-89AECC8F6745}" type="pres">
      <dgm:prSet presAssocID="{EC04E1CD-AB16-4AA1-B10C-7C2E48CB5CB9}" presName="root" presStyleCnt="0">
        <dgm:presLayoutVars>
          <dgm:dir/>
          <dgm:resizeHandles val="exact"/>
        </dgm:presLayoutVars>
      </dgm:prSet>
      <dgm:spPr/>
    </dgm:pt>
    <dgm:pt modelId="{9B51199B-07A5-45EC-B5E0-88D55C528D55}" type="pres">
      <dgm:prSet presAssocID="{D845D5B3-121E-4FF7-B6DC-9EC0ED1332DF}" presName="compNode" presStyleCnt="0"/>
      <dgm:spPr/>
    </dgm:pt>
    <dgm:pt modelId="{21860D9B-3610-4082-9F88-BB36BED108D2}" type="pres">
      <dgm:prSet presAssocID="{D845D5B3-121E-4FF7-B6DC-9EC0ED1332D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Open Book"/>
        </a:ext>
      </dgm:extLst>
    </dgm:pt>
    <dgm:pt modelId="{7A2CC93A-BB5D-415B-982C-BBDC07BC5FA5}" type="pres">
      <dgm:prSet presAssocID="{D845D5B3-121E-4FF7-B6DC-9EC0ED1332DF}" presName="spaceRect" presStyleCnt="0"/>
      <dgm:spPr/>
    </dgm:pt>
    <dgm:pt modelId="{C554A357-89EA-46D0-A61B-4257273747A0}" type="pres">
      <dgm:prSet presAssocID="{D845D5B3-121E-4FF7-B6DC-9EC0ED1332DF}" presName="textRect" presStyleLbl="revTx" presStyleIdx="0" presStyleCnt="3">
        <dgm:presLayoutVars>
          <dgm:chMax val="1"/>
          <dgm:chPref val="1"/>
        </dgm:presLayoutVars>
      </dgm:prSet>
      <dgm:spPr/>
    </dgm:pt>
    <dgm:pt modelId="{E3061F40-697D-48DC-85B8-C75B1E52CA27}" type="pres">
      <dgm:prSet presAssocID="{207BB237-DA12-4E83-B9C0-5DDD7F418B50}" presName="sibTrans" presStyleCnt="0"/>
      <dgm:spPr/>
    </dgm:pt>
    <dgm:pt modelId="{0372DC89-B875-4D30-A814-89A2CC075308}" type="pres">
      <dgm:prSet presAssocID="{4F11F707-9D3C-4AE0-901C-9323556AF646}" presName="compNode" presStyleCnt="0"/>
      <dgm:spPr/>
    </dgm:pt>
    <dgm:pt modelId="{49A593AA-F783-4370-8FF0-9175CDC33665}" type="pres">
      <dgm:prSet presAssocID="{4F11F707-9D3C-4AE0-901C-9323556AF64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eting"/>
        </a:ext>
      </dgm:extLst>
    </dgm:pt>
    <dgm:pt modelId="{3696BC7E-92FC-43E7-84AE-568FC1C65D0C}" type="pres">
      <dgm:prSet presAssocID="{4F11F707-9D3C-4AE0-901C-9323556AF646}" presName="spaceRect" presStyleCnt="0"/>
      <dgm:spPr/>
    </dgm:pt>
    <dgm:pt modelId="{2395E42D-EC46-4934-A724-44DD59F6692C}" type="pres">
      <dgm:prSet presAssocID="{4F11F707-9D3C-4AE0-901C-9323556AF646}" presName="textRect" presStyleLbl="revTx" presStyleIdx="1" presStyleCnt="3">
        <dgm:presLayoutVars>
          <dgm:chMax val="1"/>
          <dgm:chPref val="1"/>
        </dgm:presLayoutVars>
      </dgm:prSet>
      <dgm:spPr/>
    </dgm:pt>
    <dgm:pt modelId="{F87DBC03-6391-4F3B-8C58-7376D2650D04}" type="pres">
      <dgm:prSet presAssocID="{6B9B6CC4-C0C5-4226-8FBB-A2C432973256}" presName="sibTrans" presStyleCnt="0"/>
      <dgm:spPr/>
    </dgm:pt>
    <dgm:pt modelId="{59703EBA-D564-4C13-A489-DA90C890EA7E}" type="pres">
      <dgm:prSet presAssocID="{E2C04D74-A6EB-4249-874C-E7615C4623DD}" presName="compNode" presStyleCnt="0"/>
      <dgm:spPr/>
    </dgm:pt>
    <dgm:pt modelId="{EDBC670B-85ED-417A-8789-83C93D943D9B}" type="pres">
      <dgm:prSet presAssocID="{E2C04D74-A6EB-4249-874C-E7615C4623D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ead with Gears"/>
        </a:ext>
      </dgm:extLst>
    </dgm:pt>
    <dgm:pt modelId="{0B48D1E8-157E-4A97-9AB9-00B2BABB886A}" type="pres">
      <dgm:prSet presAssocID="{E2C04D74-A6EB-4249-874C-E7615C4623DD}" presName="spaceRect" presStyleCnt="0"/>
      <dgm:spPr/>
    </dgm:pt>
    <dgm:pt modelId="{F2DEF361-3B72-4783-B47A-FF1A1C79BF50}" type="pres">
      <dgm:prSet presAssocID="{E2C04D74-A6EB-4249-874C-E7615C4623DD}" presName="textRect" presStyleLbl="revTx" presStyleIdx="2" presStyleCnt="3">
        <dgm:presLayoutVars>
          <dgm:chMax val="1"/>
          <dgm:chPref val="1"/>
        </dgm:presLayoutVars>
      </dgm:prSet>
      <dgm:spPr/>
    </dgm:pt>
  </dgm:ptLst>
  <dgm:cxnLst>
    <dgm:cxn modelId="{A3C3762A-0247-4F36-9192-C9ED478CF1FE}" type="presOf" srcId="{E2C04D74-A6EB-4249-874C-E7615C4623DD}" destId="{F2DEF361-3B72-4783-B47A-FF1A1C79BF50}" srcOrd="0" destOrd="0" presId="urn:microsoft.com/office/officeart/2018/2/layout/IconLabelList"/>
    <dgm:cxn modelId="{C815A632-99E0-42B1-84B5-0D3AC2722EBC}" type="presOf" srcId="{4F11F707-9D3C-4AE0-901C-9323556AF646}" destId="{2395E42D-EC46-4934-A724-44DD59F6692C}" srcOrd="0" destOrd="0" presId="urn:microsoft.com/office/officeart/2018/2/layout/IconLabelList"/>
    <dgm:cxn modelId="{9F9205A5-7C5F-4321-99DD-F8CAF814E3DE}" type="presOf" srcId="{EC04E1CD-AB16-4AA1-B10C-7C2E48CB5CB9}" destId="{60A233CF-701A-4A06-8727-89AECC8F6745}" srcOrd="0" destOrd="0" presId="urn:microsoft.com/office/officeart/2018/2/layout/IconLabelList"/>
    <dgm:cxn modelId="{4D35B1B5-7087-4D05-B6CB-B584DDC55E15}" type="presOf" srcId="{D845D5B3-121E-4FF7-B6DC-9EC0ED1332DF}" destId="{C554A357-89EA-46D0-A61B-4257273747A0}" srcOrd="0" destOrd="0" presId="urn:microsoft.com/office/officeart/2018/2/layout/IconLabelList"/>
    <dgm:cxn modelId="{AB94C2BC-FA31-4227-BAE5-8103838CFD16}" srcId="{EC04E1CD-AB16-4AA1-B10C-7C2E48CB5CB9}" destId="{4F11F707-9D3C-4AE0-901C-9323556AF646}" srcOrd="1" destOrd="0" parTransId="{64C4C6A2-A2E3-4BCF-BCE2-A712B7BBE9EF}" sibTransId="{6B9B6CC4-C0C5-4226-8FBB-A2C432973256}"/>
    <dgm:cxn modelId="{8A1667D0-A5BF-40B6-93CD-330ACF297186}" srcId="{EC04E1CD-AB16-4AA1-B10C-7C2E48CB5CB9}" destId="{E2C04D74-A6EB-4249-874C-E7615C4623DD}" srcOrd="2" destOrd="0" parTransId="{4F4C725F-08F8-4980-B7FE-04ECA6D273B6}" sibTransId="{59675D0A-9262-4E69-AD42-63B193BB040C}"/>
    <dgm:cxn modelId="{A01325E5-021F-4BED-80DD-C2BF6342DCC6}" srcId="{EC04E1CD-AB16-4AA1-B10C-7C2E48CB5CB9}" destId="{D845D5B3-121E-4FF7-B6DC-9EC0ED1332DF}" srcOrd="0" destOrd="0" parTransId="{E7F96B67-B3CF-4961-AA27-8633B5673BB6}" sibTransId="{207BB237-DA12-4E83-B9C0-5DDD7F418B50}"/>
    <dgm:cxn modelId="{04AA2018-6848-4226-9F40-B9C2DE6B3684}" type="presParOf" srcId="{60A233CF-701A-4A06-8727-89AECC8F6745}" destId="{9B51199B-07A5-45EC-B5E0-88D55C528D55}" srcOrd="0" destOrd="0" presId="urn:microsoft.com/office/officeart/2018/2/layout/IconLabelList"/>
    <dgm:cxn modelId="{8AAECAD5-C780-46E1-9F39-31CA02A7094A}" type="presParOf" srcId="{9B51199B-07A5-45EC-B5E0-88D55C528D55}" destId="{21860D9B-3610-4082-9F88-BB36BED108D2}" srcOrd="0" destOrd="0" presId="urn:microsoft.com/office/officeart/2018/2/layout/IconLabelList"/>
    <dgm:cxn modelId="{AB97BF7B-251A-4C62-9BB5-70DD1A191DC7}" type="presParOf" srcId="{9B51199B-07A5-45EC-B5E0-88D55C528D55}" destId="{7A2CC93A-BB5D-415B-982C-BBDC07BC5FA5}" srcOrd="1" destOrd="0" presId="urn:microsoft.com/office/officeart/2018/2/layout/IconLabelList"/>
    <dgm:cxn modelId="{BE9082D8-D26F-469B-9F7A-CDCE38628202}" type="presParOf" srcId="{9B51199B-07A5-45EC-B5E0-88D55C528D55}" destId="{C554A357-89EA-46D0-A61B-4257273747A0}" srcOrd="2" destOrd="0" presId="urn:microsoft.com/office/officeart/2018/2/layout/IconLabelList"/>
    <dgm:cxn modelId="{8BA8A862-143E-4D2D-8347-D2EC955BDBEF}" type="presParOf" srcId="{60A233CF-701A-4A06-8727-89AECC8F6745}" destId="{E3061F40-697D-48DC-85B8-C75B1E52CA27}" srcOrd="1" destOrd="0" presId="urn:microsoft.com/office/officeart/2018/2/layout/IconLabelList"/>
    <dgm:cxn modelId="{28299EFC-FAC9-4859-BDEA-F7411DF52773}" type="presParOf" srcId="{60A233CF-701A-4A06-8727-89AECC8F6745}" destId="{0372DC89-B875-4D30-A814-89A2CC075308}" srcOrd="2" destOrd="0" presId="urn:microsoft.com/office/officeart/2018/2/layout/IconLabelList"/>
    <dgm:cxn modelId="{00BB956D-CC1B-4D73-B525-7B9F9A397EE0}" type="presParOf" srcId="{0372DC89-B875-4D30-A814-89A2CC075308}" destId="{49A593AA-F783-4370-8FF0-9175CDC33665}" srcOrd="0" destOrd="0" presId="urn:microsoft.com/office/officeart/2018/2/layout/IconLabelList"/>
    <dgm:cxn modelId="{0063B4CA-A1BF-49BF-847E-45633390845E}" type="presParOf" srcId="{0372DC89-B875-4D30-A814-89A2CC075308}" destId="{3696BC7E-92FC-43E7-84AE-568FC1C65D0C}" srcOrd="1" destOrd="0" presId="urn:microsoft.com/office/officeart/2018/2/layout/IconLabelList"/>
    <dgm:cxn modelId="{5C988015-5D95-4821-96D7-90C536B7910F}" type="presParOf" srcId="{0372DC89-B875-4D30-A814-89A2CC075308}" destId="{2395E42D-EC46-4934-A724-44DD59F6692C}" srcOrd="2" destOrd="0" presId="urn:microsoft.com/office/officeart/2018/2/layout/IconLabelList"/>
    <dgm:cxn modelId="{7E3E2F5B-F96A-4CE4-97C0-F0635EFD6FE5}" type="presParOf" srcId="{60A233CF-701A-4A06-8727-89AECC8F6745}" destId="{F87DBC03-6391-4F3B-8C58-7376D2650D04}" srcOrd="3" destOrd="0" presId="urn:microsoft.com/office/officeart/2018/2/layout/IconLabelList"/>
    <dgm:cxn modelId="{ED3D4B63-C55D-4C3F-8B39-05699CC8A9EB}" type="presParOf" srcId="{60A233CF-701A-4A06-8727-89AECC8F6745}" destId="{59703EBA-D564-4C13-A489-DA90C890EA7E}" srcOrd="4" destOrd="0" presId="urn:microsoft.com/office/officeart/2018/2/layout/IconLabelList"/>
    <dgm:cxn modelId="{2ABDC525-CF84-46D9-8976-31D64E1AFE87}" type="presParOf" srcId="{59703EBA-D564-4C13-A489-DA90C890EA7E}" destId="{EDBC670B-85ED-417A-8789-83C93D943D9B}" srcOrd="0" destOrd="0" presId="urn:microsoft.com/office/officeart/2018/2/layout/IconLabelList"/>
    <dgm:cxn modelId="{B45F6D13-288A-413C-8EA7-7A14108E0C47}" type="presParOf" srcId="{59703EBA-D564-4C13-A489-DA90C890EA7E}" destId="{0B48D1E8-157E-4A97-9AB9-00B2BABB886A}" srcOrd="1" destOrd="0" presId="urn:microsoft.com/office/officeart/2018/2/layout/IconLabelList"/>
    <dgm:cxn modelId="{B1016DA8-B8FE-48F8-A6AF-2830A7859E73}" type="presParOf" srcId="{59703EBA-D564-4C13-A489-DA90C890EA7E}" destId="{F2DEF361-3B72-4783-B47A-FF1A1C79BF50}"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10BB6E1-A528-44A1-B664-47C7F122379B}"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FFC8D40C-27C1-4C7A-AC1F-B93BB23467B2}">
      <dgm:prSet/>
      <dgm:spPr/>
      <dgm:t>
        <a:bodyPr/>
        <a:lstStyle/>
        <a:p>
          <a:pPr>
            <a:lnSpc>
              <a:spcPct val="100000"/>
            </a:lnSpc>
            <a:defRPr b="1"/>
          </a:pPr>
          <a:r>
            <a:rPr lang="en-US"/>
            <a:t>Requests a motion be withdrawn</a:t>
          </a:r>
        </a:p>
      </dgm:t>
    </dgm:pt>
    <dgm:pt modelId="{76C590DD-356D-4B79-AA82-6B2EFE8D5374}" type="parTrans" cxnId="{92BEDCF8-2461-4F0B-9C22-D0D3C9AAD70F}">
      <dgm:prSet/>
      <dgm:spPr/>
      <dgm:t>
        <a:bodyPr/>
        <a:lstStyle/>
        <a:p>
          <a:endParaRPr lang="en-US"/>
        </a:p>
      </dgm:t>
    </dgm:pt>
    <dgm:pt modelId="{8EFD3C9D-64D8-4AC3-AEB8-A3D47E3B3B48}" type="sibTrans" cxnId="{92BEDCF8-2461-4F0B-9C22-D0D3C9AAD70F}">
      <dgm:prSet/>
      <dgm:spPr/>
      <dgm:t>
        <a:bodyPr/>
        <a:lstStyle/>
        <a:p>
          <a:endParaRPr lang="en-US"/>
        </a:p>
      </dgm:t>
    </dgm:pt>
    <dgm:pt modelId="{79D3BCEC-6474-4D2E-89DF-F77994971EFB}">
      <dgm:prSet/>
      <dgm:spPr/>
      <dgm:t>
        <a:bodyPr/>
        <a:lstStyle/>
        <a:p>
          <a:pPr>
            <a:lnSpc>
              <a:spcPct val="100000"/>
            </a:lnSpc>
          </a:pPr>
          <a:r>
            <a:rPr lang="en-US" dirty="0"/>
            <a:t>Once a motion is seconded it belongs to the group, however, can be withdrawn as follows without a vote</a:t>
          </a:r>
        </a:p>
      </dgm:t>
    </dgm:pt>
    <dgm:pt modelId="{118EC7BA-7F39-46BA-88BE-CC6ACF08B2AE}" type="parTrans" cxnId="{15F88EAD-4ADD-4C06-8603-61F613B004B0}">
      <dgm:prSet/>
      <dgm:spPr/>
      <dgm:t>
        <a:bodyPr/>
        <a:lstStyle/>
        <a:p>
          <a:endParaRPr lang="en-US"/>
        </a:p>
      </dgm:t>
    </dgm:pt>
    <dgm:pt modelId="{9A6C769B-1F59-402E-8E2C-0CF60D828F8A}" type="sibTrans" cxnId="{15F88EAD-4ADD-4C06-8603-61F613B004B0}">
      <dgm:prSet/>
      <dgm:spPr/>
      <dgm:t>
        <a:bodyPr/>
        <a:lstStyle/>
        <a:p>
          <a:endParaRPr lang="en-US"/>
        </a:p>
      </dgm:t>
    </dgm:pt>
    <dgm:pt modelId="{03E6BE86-FF01-4CDB-8B02-626570E07DFB}">
      <dgm:prSet/>
      <dgm:spPr/>
      <dgm:t>
        <a:bodyPr/>
        <a:lstStyle/>
        <a:p>
          <a:pPr>
            <a:lnSpc>
              <a:spcPct val="100000"/>
            </a:lnSpc>
            <a:defRPr b="1"/>
          </a:pPr>
          <a:r>
            <a:rPr lang="en-US"/>
            <a:t>Chair will ask if anyone objects to the withdrawal of the motion</a:t>
          </a:r>
        </a:p>
      </dgm:t>
    </dgm:pt>
    <dgm:pt modelId="{2F24BBB2-8956-4BF2-B215-821BA36FA402}" type="parTrans" cxnId="{0709174D-598C-4DEB-BF61-6B5647691A42}">
      <dgm:prSet/>
      <dgm:spPr/>
      <dgm:t>
        <a:bodyPr/>
        <a:lstStyle/>
        <a:p>
          <a:endParaRPr lang="en-US"/>
        </a:p>
      </dgm:t>
    </dgm:pt>
    <dgm:pt modelId="{796BBBFA-4F55-4F54-83D8-0EFA61E37598}" type="sibTrans" cxnId="{0709174D-598C-4DEB-BF61-6B5647691A42}">
      <dgm:prSet/>
      <dgm:spPr/>
      <dgm:t>
        <a:bodyPr/>
        <a:lstStyle/>
        <a:p>
          <a:endParaRPr lang="en-US"/>
        </a:p>
      </dgm:t>
    </dgm:pt>
    <dgm:pt modelId="{1CEED942-7B17-4A25-B64E-F688878204E6}">
      <dgm:prSet/>
      <dgm:spPr/>
      <dgm:t>
        <a:bodyPr/>
        <a:lstStyle/>
        <a:p>
          <a:pPr>
            <a:lnSpc>
              <a:spcPct val="100000"/>
            </a:lnSpc>
          </a:pPr>
          <a:r>
            <a:rPr lang="en-US" dirty="0"/>
            <a:t>If no objections, it is withdrawn</a:t>
          </a:r>
        </a:p>
      </dgm:t>
    </dgm:pt>
    <dgm:pt modelId="{20B8B1CA-12B4-470F-B776-A7FA8B34C1B3}" type="parTrans" cxnId="{6CB65A2E-14B2-431A-9D78-DAC49A9133A5}">
      <dgm:prSet/>
      <dgm:spPr/>
      <dgm:t>
        <a:bodyPr/>
        <a:lstStyle/>
        <a:p>
          <a:endParaRPr lang="en-US"/>
        </a:p>
      </dgm:t>
    </dgm:pt>
    <dgm:pt modelId="{972018CF-4C0B-4D49-8A2B-4E3206E43343}" type="sibTrans" cxnId="{6CB65A2E-14B2-431A-9D78-DAC49A9133A5}">
      <dgm:prSet/>
      <dgm:spPr/>
      <dgm:t>
        <a:bodyPr/>
        <a:lstStyle/>
        <a:p>
          <a:endParaRPr lang="en-US"/>
        </a:p>
      </dgm:t>
    </dgm:pt>
    <dgm:pt modelId="{9533CA27-398E-40CA-80D7-23CD998AA099}">
      <dgm:prSet/>
      <dgm:spPr/>
      <dgm:t>
        <a:bodyPr/>
        <a:lstStyle/>
        <a:p>
          <a:pPr>
            <a:lnSpc>
              <a:spcPct val="100000"/>
            </a:lnSpc>
          </a:pPr>
          <a:r>
            <a:rPr lang="en-US"/>
            <a:t>If there is even a single objection, there must be a vote to withdraw</a:t>
          </a:r>
        </a:p>
      </dgm:t>
    </dgm:pt>
    <dgm:pt modelId="{141FADAA-DF79-4979-93FB-4F4FFD79FC50}" type="parTrans" cxnId="{BE89C891-626A-4AF0-836C-44B254CFCA0A}">
      <dgm:prSet/>
      <dgm:spPr/>
      <dgm:t>
        <a:bodyPr/>
        <a:lstStyle/>
        <a:p>
          <a:endParaRPr lang="en-US"/>
        </a:p>
      </dgm:t>
    </dgm:pt>
    <dgm:pt modelId="{8D9E77DB-02F4-4B2F-990F-8CF201825DAE}" type="sibTrans" cxnId="{BE89C891-626A-4AF0-836C-44B254CFCA0A}">
      <dgm:prSet/>
      <dgm:spPr/>
      <dgm:t>
        <a:bodyPr/>
        <a:lstStyle/>
        <a:p>
          <a:endParaRPr lang="en-US"/>
        </a:p>
      </dgm:t>
    </dgm:pt>
    <dgm:pt modelId="{E1281ADD-9707-4284-997A-04C43DCF2D12}" type="pres">
      <dgm:prSet presAssocID="{910BB6E1-A528-44A1-B664-47C7F122379B}" presName="root" presStyleCnt="0">
        <dgm:presLayoutVars>
          <dgm:dir/>
          <dgm:resizeHandles val="exact"/>
        </dgm:presLayoutVars>
      </dgm:prSet>
      <dgm:spPr/>
    </dgm:pt>
    <dgm:pt modelId="{49736A80-FE89-4ED9-BFD4-1DB681F645B4}" type="pres">
      <dgm:prSet presAssocID="{FFC8D40C-27C1-4C7A-AC1F-B93BB23467B2}" presName="compNode" presStyleCnt="0"/>
      <dgm:spPr/>
    </dgm:pt>
    <dgm:pt modelId="{6460F3B8-1569-4360-A209-28DB5E5A1315}" type="pres">
      <dgm:prSet presAssocID="{FFC8D40C-27C1-4C7A-AC1F-B93BB23467B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Judge"/>
        </a:ext>
      </dgm:extLst>
    </dgm:pt>
    <dgm:pt modelId="{10E8167C-7DED-493A-9742-2BBD1805FC4E}" type="pres">
      <dgm:prSet presAssocID="{FFC8D40C-27C1-4C7A-AC1F-B93BB23467B2}" presName="iconSpace" presStyleCnt="0"/>
      <dgm:spPr/>
    </dgm:pt>
    <dgm:pt modelId="{3C65C1A2-EA46-4744-8C2C-3278B909CAC7}" type="pres">
      <dgm:prSet presAssocID="{FFC8D40C-27C1-4C7A-AC1F-B93BB23467B2}" presName="parTx" presStyleLbl="revTx" presStyleIdx="0" presStyleCnt="4">
        <dgm:presLayoutVars>
          <dgm:chMax val="0"/>
          <dgm:chPref val="0"/>
        </dgm:presLayoutVars>
      </dgm:prSet>
      <dgm:spPr/>
    </dgm:pt>
    <dgm:pt modelId="{9DE3430B-1113-4D7C-B458-BFFE3B74FD9E}" type="pres">
      <dgm:prSet presAssocID="{FFC8D40C-27C1-4C7A-AC1F-B93BB23467B2}" presName="txSpace" presStyleCnt="0"/>
      <dgm:spPr/>
    </dgm:pt>
    <dgm:pt modelId="{8C7DF739-CA12-4D0F-8B06-C0E65D0C2162}" type="pres">
      <dgm:prSet presAssocID="{FFC8D40C-27C1-4C7A-AC1F-B93BB23467B2}" presName="desTx" presStyleLbl="revTx" presStyleIdx="1" presStyleCnt="4">
        <dgm:presLayoutVars/>
      </dgm:prSet>
      <dgm:spPr/>
    </dgm:pt>
    <dgm:pt modelId="{2E25AF10-0A80-4B10-B256-CDED51CC3EB5}" type="pres">
      <dgm:prSet presAssocID="{8EFD3C9D-64D8-4AC3-AEB8-A3D47E3B3B48}" presName="sibTrans" presStyleCnt="0"/>
      <dgm:spPr/>
    </dgm:pt>
    <dgm:pt modelId="{99F2D617-1E1D-4F38-B83C-BEB3190E30EC}" type="pres">
      <dgm:prSet presAssocID="{03E6BE86-FF01-4CDB-8B02-626570E07DFB}" presName="compNode" presStyleCnt="0"/>
      <dgm:spPr/>
    </dgm:pt>
    <dgm:pt modelId="{F6BBD78F-3027-4B5C-9B78-6F17036997DC}" type="pres">
      <dgm:prSet presAssocID="{03E6BE86-FF01-4CDB-8B02-626570E07DF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Irritant"/>
        </a:ext>
      </dgm:extLst>
    </dgm:pt>
    <dgm:pt modelId="{B018F77D-8EB9-4650-9BBB-99A471450D07}" type="pres">
      <dgm:prSet presAssocID="{03E6BE86-FF01-4CDB-8B02-626570E07DFB}" presName="iconSpace" presStyleCnt="0"/>
      <dgm:spPr/>
    </dgm:pt>
    <dgm:pt modelId="{F33622A7-4F4D-46D4-AA8C-EEE8C96144A9}" type="pres">
      <dgm:prSet presAssocID="{03E6BE86-FF01-4CDB-8B02-626570E07DFB}" presName="parTx" presStyleLbl="revTx" presStyleIdx="2" presStyleCnt="4">
        <dgm:presLayoutVars>
          <dgm:chMax val="0"/>
          <dgm:chPref val="0"/>
        </dgm:presLayoutVars>
      </dgm:prSet>
      <dgm:spPr/>
    </dgm:pt>
    <dgm:pt modelId="{3A9502D7-F667-4158-A55D-EBA9B922359D}" type="pres">
      <dgm:prSet presAssocID="{03E6BE86-FF01-4CDB-8B02-626570E07DFB}" presName="txSpace" presStyleCnt="0"/>
      <dgm:spPr/>
    </dgm:pt>
    <dgm:pt modelId="{F8C7FB31-9156-4D2D-AF05-B1ACB6BF405B}" type="pres">
      <dgm:prSet presAssocID="{03E6BE86-FF01-4CDB-8B02-626570E07DFB}" presName="desTx" presStyleLbl="revTx" presStyleIdx="3" presStyleCnt="4" custLinFactNeighborX="-769" custLinFactNeighborY="13711">
        <dgm:presLayoutVars/>
      </dgm:prSet>
      <dgm:spPr/>
    </dgm:pt>
  </dgm:ptLst>
  <dgm:cxnLst>
    <dgm:cxn modelId="{6CB65A2E-14B2-431A-9D78-DAC49A9133A5}" srcId="{03E6BE86-FF01-4CDB-8B02-626570E07DFB}" destId="{1CEED942-7B17-4A25-B64E-F688878204E6}" srcOrd="0" destOrd="0" parTransId="{20B8B1CA-12B4-470F-B776-A7FA8B34C1B3}" sibTransId="{972018CF-4C0B-4D49-8A2B-4E3206E43343}"/>
    <dgm:cxn modelId="{6E25235D-196E-4EA9-BAB2-2D41BE19589D}" type="presOf" srcId="{79D3BCEC-6474-4D2E-89DF-F77994971EFB}" destId="{8C7DF739-CA12-4D0F-8B06-C0E65D0C2162}" srcOrd="0" destOrd="0" presId="urn:microsoft.com/office/officeart/2018/2/layout/IconLabelDescriptionList"/>
    <dgm:cxn modelId="{CEB0B344-7274-48EA-94A5-03CA45C46908}" type="presOf" srcId="{9533CA27-398E-40CA-80D7-23CD998AA099}" destId="{F8C7FB31-9156-4D2D-AF05-B1ACB6BF405B}" srcOrd="0" destOrd="1" presId="urn:microsoft.com/office/officeart/2018/2/layout/IconLabelDescriptionList"/>
    <dgm:cxn modelId="{BED4F14A-07BF-41FE-A547-B4E82155DC3B}" type="presOf" srcId="{03E6BE86-FF01-4CDB-8B02-626570E07DFB}" destId="{F33622A7-4F4D-46D4-AA8C-EEE8C96144A9}" srcOrd="0" destOrd="0" presId="urn:microsoft.com/office/officeart/2018/2/layout/IconLabelDescriptionList"/>
    <dgm:cxn modelId="{0709174D-598C-4DEB-BF61-6B5647691A42}" srcId="{910BB6E1-A528-44A1-B664-47C7F122379B}" destId="{03E6BE86-FF01-4CDB-8B02-626570E07DFB}" srcOrd="1" destOrd="0" parTransId="{2F24BBB2-8956-4BF2-B215-821BA36FA402}" sibTransId="{796BBBFA-4F55-4F54-83D8-0EFA61E37598}"/>
    <dgm:cxn modelId="{BE89C891-626A-4AF0-836C-44B254CFCA0A}" srcId="{03E6BE86-FF01-4CDB-8B02-626570E07DFB}" destId="{9533CA27-398E-40CA-80D7-23CD998AA099}" srcOrd="1" destOrd="0" parTransId="{141FADAA-DF79-4979-93FB-4F4FFD79FC50}" sibTransId="{8D9E77DB-02F4-4B2F-990F-8CF201825DAE}"/>
    <dgm:cxn modelId="{E3FAA0A7-5D37-41E4-B3D5-FADC867DA217}" type="presOf" srcId="{910BB6E1-A528-44A1-B664-47C7F122379B}" destId="{E1281ADD-9707-4284-997A-04C43DCF2D12}" srcOrd="0" destOrd="0" presId="urn:microsoft.com/office/officeart/2018/2/layout/IconLabelDescriptionList"/>
    <dgm:cxn modelId="{15F88EAD-4ADD-4C06-8603-61F613B004B0}" srcId="{FFC8D40C-27C1-4C7A-AC1F-B93BB23467B2}" destId="{79D3BCEC-6474-4D2E-89DF-F77994971EFB}" srcOrd="0" destOrd="0" parTransId="{118EC7BA-7F39-46BA-88BE-CC6ACF08B2AE}" sibTransId="{9A6C769B-1F59-402E-8E2C-0CF60D828F8A}"/>
    <dgm:cxn modelId="{C94C81D7-A481-416B-BCDB-6876F83A6630}" type="presOf" srcId="{FFC8D40C-27C1-4C7A-AC1F-B93BB23467B2}" destId="{3C65C1A2-EA46-4744-8C2C-3278B909CAC7}" srcOrd="0" destOrd="0" presId="urn:microsoft.com/office/officeart/2018/2/layout/IconLabelDescriptionList"/>
    <dgm:cxn modelId="{27CC89F3-70EB-4D7D-BCC2-3C6933AEE0C3}" type="presOf" srcId="{1CEED942-7B17-4A25-B64E-F688878204E6}" destId="{F8C7FB31-9156-4D2D-AF05-B1ACB6BF405B}" srcOrd="0" destOrd="0" presId="urn:microsoft.com/office/officeart/2018/2/layout/IconLabelDescriptionList"/>
    <dgm:cxn modelId="{92BEDCF8-2461-4F0B-9C22-D0D3C9AAD70F}" srcId="{910BB6E1-A528-44A1-B664-47C7F122379B}" destId="{FFC8D40C-27C1-4C7A-AC1F-B93BB23467B2}" srcOrd="0" destOrd="0" parTransId="{76C590DD-356D-4B79-AA82-6B2EFE8D5374}" sibTransId="{8EFD3C9D-64D8-4AC3-AEB8-A3D47E3B3B48}"/>
    <dgm:cxn modelId="{8A552DCC-9384-434F-9E7E-0EFCBDF5416D}" type="presParOf" srcId="{E1281ADD-9707-4284-997A-04C43DCF2D12}" destId="{49736A80-FE89-4ED9-BFD4-1DB681F645B4}" srcOrd="0" destOrd="0" presId="urn:microsoft.com/office/officeart/2018/2/layout/IconLabelDescriptionList"/>
    <dgm:cxn modelId="{25FBF74C-293C-4361-8691-D5A2B22CFF64}" type="presParOf" srcId="{49736A80-FE89-4ED9-BFD4-1DB681F645B4}" destId="{6460F3B8-1569-4360-A209-28DB5E5A1315}" srcOrd="0" destOrd="0" presId="urn:microsoft.com/office/officeart/2018/2/layout/IconLabelDescriptionList"/>
    <dgm:cxn modelId="{9756B0EA-5740-426B-9AF9-A7D9367C4DA5}" type="presParOf" srcId="{49736A80-FE89-4ED9-BFD4-1DB681F645B4}" destId="{10E8167C-7DED-493A-9742-2BBD1805FC4E}" srcOrd="1" destOrd="0" presId="urn:microsoft.com/office/officeart/2018/2/layout/IconLabelDescriptionList"/>
    <dgm:cxn modelId="{E60B4F92-43DA-406E-BD05-E7E03DCAE7EB}" type="presParOf" srcId="{49736A80-FE89-4ED9-BFD4-1DB681F645B4}" destId="{3C65C1A2-EA46-4744-8C2C-3278B909CAC7}" srcOrd="2" destOrd="0" presId="urn:microsoft.com/office/officeart/2018/2/layout/IconLabelDescriptionList"/>
    <dgm:cxn modelId="{DA96C5E8-F0BE-48D9-854B-61E2B4A8B1C2}" type="presParOf" srcId="{49736A80-FE89-4ED9-BFD4-1DB681F645B4}" destId="{9DE3430B-1113-4D7C-B458-BFFE3B74FD9E}" srcOrd="3" destOrd="0" presId="urn:microsoft.com/office/officeart/2018/2/layout/IconLabelDescriptionList"/>
    <dgm:cxn modelId="{59DA97FB-C182-4AA2-B8C1-9C21655923E8}" type="presParOf" srcId="{49736A80-FE89-4ED9-BFD4-1DB681F645B4}" destId="{8C7DF739-CA12-4D0F-8B06-C0E65D0C2162}" srcOrd="4" destOrd="0" presId="urn:microsoft.com/office/officeart/2018/2/layout/IconLabelDescriptionList"/>
    <dgm:cxn modelId="{6931B32F-AF70-44DA-981D-257C6F36AB11}" type="presParOf" srcId="{E1281ADD-9707-4284-997A-04C43DCF2D12}" destId="{2E25AF10-0A80-4B10-B256-CDED51CC3EB5}" srcOrd="1" destOrd="0" presId="urn:microsoft.com/office/officeart/2018/2/layout/IconLabelDescriptionList"/>
    <dgm:cxn modelId="{B60A9C74-5E71-4F72-892C-4BD1809EDEB4}" type="presParOf" srcId="{E1281ADD-9707-4284-997A-04C43DCF2D12}" destId="{99F2D617-1E1D-4F38-B83C-BEB3190E30EC}" srcOrd="2" destOrd="0" presId="urn:microsoft.com/office/officeart/2018/2/layout/IconLabelDescriptionList"/>
    <dgm:cxn modelId="{78A4DED3-2413-48DA-BB22-C6D72C60FE72}" type="presParOf" srcId="{99F2D617-1E1D-4F38-B83C-BEB3190E30EC}" destId="{F6BBD78F-3027-4B5C-9B78-6F17036997DC}" srcOrd="0" destOrd="0" presId="urn:microsoft.com/office/officeart/2018/2/layout/IconLabelDescriptionList"/>
    <dgm:cxn modelId="{B80A9F78-E55A-4148-9C7A-4F57704C46B8}" type="presParOf" srcId="{99F2D617-1E1D-4F38-B83C-BEB3190E30EC}" destId="{B018F77D-8EB9-4650-9BBB-99A471450D07}" srcOrd="1" destOrd="0" presId="urn:microsoft.com/office/officeart/2018/2/layout/IconLabelDescriptionList"/>
    <dgm:cxn modelId="{01797435-7EC0-41CA-A12D-A66B0A5AA81E}" type="presParOf" srcId="{99F2D617-1E1D-4F38-B83C-BEB3190E30EC}" destId="{F33622A7-4F4D-46D4-AA8C-EEE8C96144A9}" srcOrd="2" destOrd="0" presId="urn:microsoft.com/office/officeart/2018/2/layout/IconLabelDescriptionList"/>
    <dgm:cxn modelId="{2DD75184-DFF3-47C5-B923-964B68845EBE}" type="presParOf" srcId="{99F2D617-1E1D-4F38-B83C-BEB3190E30EC}" destId="{3A9502D7-F667-4158-A55D-EBA9B922359D}" srcOrd="3" destOrd="0" presId="urn:microsoft.com/office/officeart/2018/2/layout/IconLabelDescriptionList"/>
    <dgm:cxn modelId="{03C38559-0366-464D-93C1-DEEC45EC1F3B}" type="presParOf" srcId="{99F2D617-1E1D-4F38-B83C-BEB3190E30EC}" destId="{F8C7FB31-9156-4D2D-AF05-B1ACB6BF405B}"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4BECEF-3A37-40E6-A729-2C53FF7347BD}"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US"/>
        </a:p>
      </dgm:t>
    </dgm:pt>
    <dgm:pt modelId="{F9594E15-F635-40BE-915E-8B92694A13A3}">
      <dgm:prSet/>
      <dgm:spPr/>
      <dgm:t>
        <a:bodyPr/>
        <a:lstStyle/>
        <a:p>
          <a:pPr>
            <a:lnSpc>
              <a:spcPct val="100000"/>
            </a:lnSpc>
            <a:defRPr b="1"/>
          </a:pPr>
          <a:r>
            <a:rPr lang="en-US" dirty="0"/>
            <a:t>A motion is a call to action</a:t>
          </a:r>
        </a:p>
      </dgm:t>
    </dgm:pt>
    <dgm:pt modelId="{E04C00E4-CBEF-47D4-B69A-AE96CE7A47FB}" type="parTrans" cxnId="{3EE5E4E7-A300-4F7F-9C07-D320E954CB85}">
      <dgm:prSet/>
      <dgm:spPr/>
      <dgm:t>
        <a:bodyPr/>
        <a:lstStyle/>
        <a:p>
          <a:endParaRPr lang="en-US"/>
        </a:p>
      </dgm:t>
    </dgm:pt>
    <dgm:pt modelId="{6604F76E-571C-4029-8540-D73DA1A51CB0}" type="sibTrans" cxnId="{3EE5E4E7-A300-4F7F-9C07-D320E954CB85}">
      <dgm:prSet/>
      <dgm:spPr/>
      <dgm:t>
        <a:bodyPr/>
        <a:lstStyle/>
        <a:p>
          <a:endParaRPr lang="en-US"/>
        </a:p>
      </dgm:t>
    </dgm:pt>
    <dgm:pt modelId="{26D9B726-9331-4906-9E02-DD93326FA8E0}">
      <dgm:prSet custT="1"/>
      <dgm:spPr/>
      <dgm:t>
        <a:bodyPr/>
        <a:lstStyle/>
        <a:p>
          <a:pPr>
            <a:lnSpc>
              <a:spcPct val="100000"/>
            </a:lnSpc>
            <a:buFont typeface="Arial" panose="020B0604020202020204" pitchFamily="34" charset="0"/>
            <a:buChar char="•"/>
          </a:pPr>
          <a:r>
            <a:rPr lang="en-US" sz="1500" dirty="0"/>
            <a:t>Can be a request to do something</a:t>
          </a:r>
        </a:p>
      </dgm:t>
    </dgm:pt>
    <dgm:pt modelId="{BF940E9B-223C-428C-96CE-0141986B17FD}" type="parTrans" cxnId="{5C01FF40-C570-4808-B97A-57943EC9C9BF}">
      <dgm:prSet/>
      <dgm:spPr/>
      <dgm:t>
        <a:bodyPr/>
        <a:lstStyle/>
        <a:p>
          <a:endParaRPr lang="en-US"/>
        </a:p>
      </dgm:t>
    </dgm:pt>
    <dgm:pt modelId="{3FF42B7F-0B4A-4F6E-AE35-B4D91AA455CA}" type="sibTrans" cxnId="{5C01FF40-C570-4808-B97A-57943EC9C9BF}">
      <dgm:prSet/>
      <dgm:spPr/>
      <dgm:t>
        <a:bodyPr/>
        <a:lstStyle/>
        <a:p>
          <a:endParaRPr lang="en-US"/>
        </a:p>
      </dgm:t>
    </dgm:pt>
    <dgm:pt modelId="{3CDF9FC7-A7A5-45E8-80A0-6C9A9BFA6F25}">
      <dgm:prSet custT="1"/>
      <dgm:spPr/>
      <dgm:t>
        <a:bodyPr/>
        <a:lstStyle/>
        <a:p>
          <a:pPr>
            <a:lnSpc>
              <a:spcPct val="100000"/>
            </a:lnSpc>
            <a:buFont typeface="Arial" panose="020B0604020202020204" pitchFamily="34" charset="0"/>
            <a:buChar char="•"/>
          </a:pPr>
          <a:r>
            <a:rPr lang="en-US" sz="1500" dirty="0"/>
            <a:t>Can be a request to vote</a:t>
          </a:r>
        </a:p>
      </dgm:t>
    </dgm:pt>
    <dgm:pt modelId="{B1C6D640-639F-4D5B-9614-2CF8C20D0B33}" type="parTrans" cxnId="{6F0BEBE4-5D2A-4410-8897-466470D75DD9}">
      <dgm:prSet/>
      <dgm:spPr/>
      <dgm:t>
        <a:bodyPr/>
        <a:lstStyle/>
        <a:p>
          <a:endParaRPr lang="en-US"/>
        </a:p>
      </dgm:t>
    </dgm:pt>
    <dgm:pt modelId="{8C7E9649-5D5D-46E7-AB2B-8CBD0E036AB7}" type="sibTrans" cxnId="{6F0BEBE4-5D2A-4410-8897-466470D75DD9}">
      <dgm:prSet/>
      <dgm:spPr/>
      <dgm:t>
        <a:bodyPr/>
        <a:lstStyle/>
        <a:p>
          <a:endParaRPr lang="en-US"/>
        </a:p>
      </dgm:t>
    </dgm:pt>
    <dgm:pt modelId="{73A8998F-1D9E-47D2-9989-D21E98763517}">
      <dgm:prSet custT="1"/>
      <dgm:spPr/>
      <dgm:t>
        <a:bodyPr/>
        <a:lstStyle/>
        <a:p>
          <a:pPr>
            <a:lnSpc>
              <a:spcPct val="100000"/>
            </a:lnSpc>
            <a:buFont typeface="Arial" panose="020B0604020202020204" pitchFamily="34" charset="0"/>
            <a:buChar char="•"/>
          </a:pPr>
          <a:r>
            <a:rPr lang="en-US" sz="1500" dirty="0"/>
            <a:t>Can be a request to change something</a:t>
          </a:r>
        </a:p>
      </dgm:t>
    </dgm:pt>
    <dgm:pt modelId="{D32F66AE-42C3-4F19-9115-D64A22ACA81E}" type="parTrans" cxnId="{32AE886E-7792-4550-BD69-3103C2015FB2}">
      <dgm:prSet/>
      <dgm:spPr/>
      <dgm:t>
        <a:bodyPr/>
        <a:lstStyle/>
        <a:p>
          <a:endParaRPr lang="en-US"/>
        </a:p>
      </dgm:t>
    </dgm:pt>
    <dgm:pt modelId="{D9EE2AFE-D7BB-4BA3-907B-741B05B71D83}" type="sibTrans" cxnId="{32AE886E-7792-4550-BD69-3103C2015FB2}">
      <dgm:prSet/>
      <dgm:spPr/>
      <dgm:t>
        <a:bodyPr/>
        <a:lstStyle/>
        <a:p>
          <a:endParaRPr lang="en-US"/>
        </a:p>
      </dgm:t>
    </dgm:pt>
    <dgm:pt modelId="{D532B82B-6F52-4A53-AD60-507932BAEBA0}">
      <dgm:prSet/>
      <dgm:spPr/>
      <dgm:t>
        <a:bodyPr/>
        <a:lstStyle/>
        <a:p>
          <a:pPr>
            <a:lnSpc>
              <a:spcPct val="100000"/>
            </a:lnSpc>
            <a:defRPr b="1"/>
          </a:pPr>
          <a:r>
            <a:rPr lang="en-US" dirty="0"/>
            <a:t>Essentially you are saying “I think we should consider doing this”</a:t>
          </a:r>
        </a:p>
      </dgm:t>
    </dgm:pt>
    <dgm:pt modelId="{C93703B4-5473-4294-ADD1-4D716D798DA8}" type="parTrans" cxnId="{2AFBCB54-5812-4AA6-BE0C-78FEFEF32428}">
      <dgm:prSet/>
      <dgm:spPr/>
      <dgm:t>
        <a:bodyPr/>
        <a:lstStyle/>
        <a:p>
          <a:endParaRPr lang="en-US"/>
        </a:p>
      </dgm:t>
    </dgm:pt>
    <dgm:pt modelId="{1D68837D-DE6D-4D59-9918-58AD9DF4EC49}" type="sibTrans" cxnId="{2AFBCB54-5812-4AA6-BE0C-78FEFEF32428}">
      <dgm:prSet/>
      <dgm:spPr/>
      <dgm:t>
        <a:bodyPr/>
        <a:lstStyle/>
        <a:p>
          <a:endParaRPr lang="en-US"/>
        </a:p>
      </dgm:t>
    </dgm:pt>
    <dgm:pt modelId="{2E23C918-01C1-446D-B3D1-241D6B3EFBEE}" type="pres">
      <dgm:prSet presAssocID="{8D4BECEF-3A37-40E6-A729-2C53FF7347BD}" presName="root" presStyleCnt="0">
        <dgm:presLayoutVars>
          <dgm:dir/>
          <dgm:resizeHandles val="exact"/>
        </dgm:presLayoutVars>
      </dgm:prSet>
      <dgm:spPr/>
    </dgm:pt>
    <dgm:pt modelId="{F8834411-DEF4-47BD-9FBE-60B7F95ECD67}" type="pres">
      <dgm:prSet presAssocID="{F9594E15-F635-40BE-915E-8B92694A13A3}" presName="compNode" presStyleCnt="0"/>
      <dgm:spPr/>
    </dgm:pt>
    <dgm:pt modelId="{6C05A6D3-1F22-4F3D-8DD8-31A454DFCC75}" type="pres">
      <dgm:prSet presAssocID="{F9594E15-F635-40BE-915E-8B92694A13A3}" presName="iconRect" presStyleLbl="node1" presStyleIdx="0" presStyleCnt="2" custLinFactNeighborX="16973" custLinFactNeighborY="-4915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Irritant"/>
        </a:ext>
      </dgm:extLst>
    </dgm:pt>
    <dgm:pt modelId="{92AFDAA3-301B-43AF-BD12-8B85E7ABAD08}" type="pres">
      <dgm:prSet presAssocID="{F9594E15-F635-40BE-915E-8B92694A13A3}" presName="iconSpace" presStyleCnt="0"/>
      <dgm:spPr/>
    </dgm:pt>
    <dgm:pt modelId="{2D00C313-AA64-4666-B6DE-AD5776B5C8B0}" type="pres">
      <dgm:prSet presAssocID="{F9594E15-F635-40BE-915E-8B92694A13A3}" presName="parTx" presStyleLbl="revTx" presStyleIdx="0" presStyleCnt="4" custLinFactY="-22685" custLinFactNeighborX="3925" custLinFactNeighborY="-100000">
        <dgm:presLayoutVars>
          <dgm:chMax val="0"/>
          <dgm:chPref val="0"/>
        </dgm:presLayoutVars>
      </dgm:prSet>
      <dgm:spPr/>
    </dgm:pt>
    <dgm:pt modelId="{347ECA75-A10E-41B0-ACD5-DE7BA72C0F38}" type="pres">
      <dgm:prSet presAssocID="{F9594E15-F635-40BE-915E-8B92694A13A3}" presName="txSpace" presStyleCnt="0"/>
      <dgm:spPr/>
    </dgm:pt>
    <dgm:pt modelId="{26D6F45E-9255-4AAB-B8D0-0FF7A76B4D93}" type="pres">
      <dgm:prSet presAssocID="{F9594E15-F635-40BE-915E-8B92694A13A3}" presName="desTx" presStyleLbl="revTx" presStyleIdx="1" presStyleCnt="4" custLinFactY="-10547" custLinFactNeighborX="3925" custLinFactNeighborY="-100000">
        <dgm:presLayoutVars/>
      </dgm:prSet>
      <dgm:spPr/>
    </dgm:pt>
    <dgm:pt modelId="{73F5E1EA-62DB-49B1-932E-75FEEBFFDF7D}" type="pres">
      <dgm:prSet presAssocID="{6604F76E-571C-4029-8540-D73DA1A51CB0}" presName="sibTrans" presStyleCnt="0"/>
      <dgm:spPr/>
    </dgm:pt>
    <dgm:pt modelId="{64CD775F-6688-4615-81CE-280D34D641E1}" type="pres">
      <dgm:prSet presAssocID="{D532B82B-6F52-4A53-AD60-507932BAEBA0}" presName="compNode" presStyleCnt="0"/>
      <dgm:spPr/>
    </dgm:pt>
    <dgm:pt modelId="{96D4AE54-9FE3-490D-B4D0-789A830A7247}" type="pres">
      <dgm:prSet presAssocID="{D532B82B-6F52-4A53-AD60-507932BAEBA0}" presName="iconRect" presStyleLbl="node1" presStyleIdx="1" presStyleCnt="2" custLinFactX="24751" custLinFactY="24514" custLinFactNeighborX="100000"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erson with Idea"/>
        </a:ext>
      </dgm:extLst>
    </dgm:pt>
    <dgm:pt modelId="{979C1A59-3577-4C3D-8684-140A059AB224}" type="pres">
      <dgm:prSet presAssocID="{D532B82B-6F52-4A53-AD60-507932BAEBA0}" presName="iconSpace" presStyleCnt="0"/>
      <dgm:spPr/>
    </dgm:pt>
    <dgm:pt modelId="{86BE12B9-61F4-43E6-8F87-D331D261B209}" type="pres">
      <dgm:prSet presAssocID="{D532B82B-6F52-4A53-AD60-507932BAEBA0}" presName="parTx" presStyleLbl="revTx" presStyleIdx="2" presStyleCnt="4" custLinFactNeighborX="-8750" custLinFactNeighborY="-86090">
        <dgm:presLayoutVars>
          <dgm:chMax val="0"/>
          <dgm:chPref val="0"/>
        </dgm:presLayoutVars>
      </dgm:prSet>
      <dgm:spPr/>
    </dgm:pt>
    <dgm:pt modelId="{1659607E-497A-40B9-B86C-323744945589}" type="pres">
      <dgm:prSet presAssocID="{D532B82B-6F52-4A53-AD60-507932BAEBA0}" presName="txSpace" presStyleCnt="0"/>
      <dgm:spPr/>
    </dgm:pt>
    <dgm:pt modelId="{F3E5087E-36F5-43F7-8DC9-D248E27078C5}" type="pres">
      <dgm:prSet presAssocID="{D532B82B-6F52-4A53-AD60-507932BAEBA0}" presName="desTx" presStyleLbl="revTx" presStyleIdx="3" presStyleCnt="4">
        <dgm:presLayoutVars/>
      </dgm:prSet>
      <dgm:spPr/>
    </dgm:pt>
  </dgm:ptLst>
  <dgm:cxnLst>
    <dgm:cxn modelId="{F2DC2E00-604F-4395-827F-45B6E6791A0D}" type="presOf" srcId="{D532B82B-6F52-4A53-AD60-507932BAEBA0}" destId="{86BE12B9-61F4-43E6-8F87-D331D261B209}" srcOrd="0" destOrd="0" presId="urn:microsoft.com/office/officeart/2018/2/layout/IconLabelDescriptionList"/>
    <dgm:cxn modelId="{4175A836-2806-41D3-B5CE-6A0D4D887433}" type="presOf" srcId="{F9594E15-F635-40BE-915E-8B92694A13A3}" destId="{2D00C313-AA64-4666-B6DE-AD5776B5C8B0}" srcOrd="0" destOrd="0" presId="urn:microsoft.com/office/officeart/2018/2/layout/IconLabelDescriptionList"/>
    <dgm:cxn modelId="{5C01FF40-C570-4808-B97A-57943EC9C9BF}" srcId="{F9594E15-F635-40BE-915E-8B92694A13A3}" destId="{26D9B726-9331-4906-9E02-DD93326FA8E0}" srcOrd="0" destOrd="0" parTransId="{BF940E9B-223C-428C-96CE-0141986B17FD}" sibTransId="{3FF42B7F-0B4A-4F6E-AE35-B4D91AA455CA}"/>
    <dgm:cxn modelId="{CD6FA24B-1CA8-4E56-97F8-4537A7CD9E1B}" type="presOf" srcId="{73A8998F-1D9E-47D2-9989-D21E98763517}" destId="{26D6F45E-9255-4AAB-B8D0-0FF7A76B4D93}" srcOrd="0" destOrd="2" presId="urn:microsoft.com/office/officeart/2018/2/layout/IconLabelDescriptionList"/>
    <dgm:cxn modelId="{32AE886E-7792-4550-BD69-3103C2015FB2}" srcId="{F9594E15-F635-40BE-915E-8B92694A13A3}" destId="{73A8998F-1D9E-47D2-9989-D21E98763517}" srcOrd="2" destOrd="0" parTransId="{D32F66AE-42C3-4F19-9115-D64A22ACA81E}" sibTransId="{D9EE2AFE-D7BB-4BA3-907B-741B05B71D83}"/>
    <dgm:cxn modelId="{FE654073-2932-4D2A-8E9F-43FE61B88B14}" type="presOf" srcId="{26D9B726-9331-4906-9E02-DD93326FA8E0}" destId="{26D6F45E-9255-4AAB-B8D0-0FF7A76B4D93}" srcOrd="0" destOrd="0" presId="urn:microsoft.com/office/officeart/2018/2/layout/IconLabelDescriptionList"/>
    <dgm:cxn modelId="{2AFBCB54-5812-4AA6-BE0C-78FEFEF32428}" srcId="{8D4BECEF-3A37-40E6-A729-2C53FF7347BD}" destId="{D532B82B-6F52-4A53-AD60-507932BAEBA0}" srcOrd="1" destOrd="0" parTransId="{C93703B4-5473-4294-ADD1-4D716D798DA8}" sibTransId="{1D68837D-DE6D-4D59-9918-58AD9DF4EC49}"/>
    <dgm:cxn modelId="{68AB5A84-D882-4EAB-9F66-3C8F1BF48958}" type="presOf" srcId="{3CDF9FC7-A7A5-45E8-80A0-6C9A9BFA6F25}" destId="{26D6F45E-9255-4AAB-B8D0-0FF7A76B4D93}" srcOrd="0" destOrd="1" presId="urn:microsoft.com/office/officeart/2018/2/layout/IconLabelDescriptionList"/>
    <dgm:cxn modelId="{A80AB9A9-EFEB-4F8E-8924-B510BD00F41F}" type="presOf" srcId="{8D4BECEF-3A37-40E6-A729-2C53FF7347BD}" destId="{2E23C918-01C1-446D-B3D1-241D6B3EFBEE}" srcOrd="0" destOrd="0" presId="urn:microsoft.com/office/officeart/2018/2/layout/IconLabelDescriptionList"/>
    <dgm:cxn modelId="{6F0BEBE4-5D2A-4410-8897-466470D75DD9}" srcId="{F9594E15-F635-40BE-915E-8B92694A13A3}" destId="{3CDF9FC7-A7A5-45E8-80A0-6C9A9BFA6F25}" srcOrd="1" destOrd="0" parTransId="{B1C6D640-639F-4D5B-9614-2CF8C20D0B33}" sibTransId="{8C7E9649-5D5D-46E7-AB2B-8CBD0E036AB7}"/>
    <dgm:cxn modelId="{3EE5E4E7-A300-4F7F-9C07-D320E954CB85}" srcId="{8D4BECEF-3A37-40E6-A729-2C53FF7347BD}" destId="{F9594E15-F635-40BE-915E-8B92694A13A3}" srcOrd="0" destOrd="0" parTransId="{E04C00E4-CBEF-47D4-B69A-AE96CE7A47FB}" sibTransId="{6604F76E-571C-4029-8540-D73DA1A51CB0}"/>
    <dgm:cxn modelId="{E52876F6-E9AD-4907-8477-828864D0F50D}" type="presParOf" srcId="{2E23C918-01C1-446D-B3D1-241D6B3EFBEE}" destId="{F8834411-DEF4-47BD-9FBE-60B7F95ECD67}" srcOrd="0" destOrd="0" presId="urn:microsoft.com/office/officeart/2018/2/layout/IconLabelDescriptionList"/>
    <dgm:cxn modelId="{5ABD779E-62F3-4F70-AA25-9C2B36FFDF5A}" type="presParOf" srcId="{F8834411-DEF4-47BD-9FBE-60B7F95ECD67}" destId="{6C05A6D3-1F22-4F3D-8DD8-31A454DFCC75}" srcOrd="0" destOrd="0" presId="urn:microsoft.com/office/officeart/2018/2/layout/IconLabelDescriptionList"/>
    <dgm:cxn modelId="{E0DFCB83-2356-4FFD-8E90-F7D47E73CF02}" type="presParOf" srcId="{F8834411-DEF4-47BD-9FBE-60B7F95ECD67}" destId="{92AFDAA3-301B-43AF-BD12-8B85E7ABAD08}" srcOrd="1" destOrd="0" presId="urn:microsoft.com/office/officeart/2018/2/layout/IconLabelDescriptionList"/>
    <dgm:cxn modelId="{A7E58107-86A0-4D5F-A51E-329CD0E1C3CC}" type="presParOf" srcId="{F8834411-DEF4-47BD-9FBE-60B7F95ECD67}" destId="{2D00C313-AA64-4666-B6DE-AD5776B5C8B0}" srcOrd="2" destOrd="0" presId="urn:microsoft.com/office/officeart/2018/2/layout/IconLabelDescriptionList"/>
    <dgm:cxn modelId="{F6C52741-8C9D-4AAF-9217-7204737593A5}" type="presParOf" srcId="{F8834411-DEF4-47BD-9FBE-60B7F95ECD67}" destId="{347ECA75-A10E-41B0-ACD5-DE7BA72C0F38}" srcOrd="3" destOrd="0" presId="urn:microsoft.com/office/officeart/2018/2/layout/IconLabelDescriptionList"/>
    <dgm:cxn modelId="{E537D504-355D-4E8B-83FC-F0CFABA862E3}" type="presParOf" srcId="{F8834411-DEF4-47BD-9FBE-60B7F95ECD67}" destId="{26D6F45E-9255-4AAB-B8D0-0FF7A76B4D93}" srcOrd="4" destOrd="0" presId="urn:microsoft.com/office/officeart/2018/2/layout/IconLabelDescriptionList"/>
    <dgm:cxn modelId="{FD3A6B7C-617D-4175-B93F-024D2620C703}" type="presParOf" srcId="{2E23C918-01C1-446D-B3D1-241D6B3EFBEE}" destId="{73F5E1EA-62DB-49B1-932E-75FEEBFFDF7D}" srcOrd="1" destOrd="0" presId="urn:microsoft.com/office/officeart/2018/2/layout/IconLabelDescriptionList"/>
    <dgm:cxn modelId="{D8FD7A1E-B238-49DC-BFD2-B6D8C7A0C194}" type="presParOf" srcId="{2E23C918-01C1-446D-B3D1-241D6B3EFBEE}" destId="{64CD775F-6688-4615-81CE-280D34D641E1}" srcOrd="2" destOrd="0" presId="urn:microsoft.com/office/officeart/2018/2/layout/IconLabelDescriptionList"/>
    <dgm:cxn modelId="{E2B4F5D3-62BA-4270-BCCD-7E4848589F64}" type="presParOf" srcId="{64CD775F-6688-4615-81CE-280D34D641E1}" destId="{96D4AE54-9FE3-490D-B4D0-789A830A7247}" srcOrd="0" destOrd="0" presId="urn:microsoft.com/office/officeart/2018/2/layout/IconLabelDescriptionList"/>
    <dgm:cxn modelId="{EAA19F54-0B64-442D-8640-46916107FB27}" type="presParOf" srcId="{64CD775F-6688-4615-81CE-280D34D641E1}" destId="{979C1A59-3577-4C3D-8684-140A059AB224}" srcOrd="1" destOrd="0" presId="urn:microsoft.com/office/officeart/2018/2/layout/IconLabelDescriptionList"/>
    <dgm:cxn modelId="{C1BF8603-3E55-44CC-9DE3-8F0767B51482}" type="presParOf" srcId="{64CD775F-6688-4615-81CE-280D34D641E1}" destId="{86BE12B9-61F4-43E6-8F87-D331D261B209}" srcOrd="2" destOrd="0" presId="urn:microsoft.com/office/officeart/2018/2/layout/IconLabelDescriptionList"/>
    <dgm:cxn modelId="{781F2005-A75C-451F-8536-E70DA272B9F5}" type="presParOf" srcId="{64CD775F-6688-4615-81CE-280D34D641E1}" destId="{1659607E-497A-40B9-B86C-323744945589}" srcOrd="3" destOrd="0" presId="urn:microsoft.com/office/officeart/2018/2/layout/IconLabelDescriptionList"/>
    <dgm:cxn modelId="{80A4451B-F01D-4CEC-B393-26BEAFF6A30A}" type="presParOf" srcId="{64CD775F-6688-4615-81CE-280D34D641E1}" destId="{F3E5087E-36F5-43F7-8DC9-D248E27078C5}"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4CB4B2-C64C-4BC8-AB0E-3B2557AC7AE5}"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E123252B-855B-4A59-99F3-9BA605DFB1DF}">
      <dgm:prSet/>
      <dgm:spPr/>
      <dgm:t>
        <a:bodyPr/>
        <a:lstStyle/>
        <a:p>
          <a:pPr>
            <a:lnSpc>
              <a:spcPct val="100000"/>
            </a:lnSpc>
            <a:defRPr b="1"/>
          </a:pPr>
          <a:r>
            <a:rPr lang="en-US"/>
            <a:t>Since a committee consists of more than one person, a second is implied</a:t>
          </a:r>
        </a:p>
      </dgm:t>
    </dgm:pt>
    <dgm:pt modelId="{5776110C-0720-478C-A242-048759AC317D}" type="parTrans" cxnId="{8E241094-BDD8-44CE-9FD8-6A5019664BD7}">
      <dgm:prSet/>
      <dgm:spPr/>
      <dgm:t>
        <a:bodyPr/>
        <a:lstStyle/>
        <a:p>
          <a:endParaRPr lang="en-US"/>
        </a:p>
      </dgm:t>
    </dgm:pt>
    <dgm:pt modelId="{E667D66B-E4C7-4084-BD7D-817F3D5F9B43}" type="sibTrans" cxnId="{8E241094-BDD8-44CE-9FD8-6A5019664BD7}">
      <dgm:prSet/>
      <dgm:spPr/>
      <dgm:t>
        <a:bodyPr/>
        <a:lstStyle/>
        <a:p>
          <a:endParaRPr lang="en-US"/>
        </a:p>
      </dgm:t>
    </dgm:pt>
    <dgm:pt modelId="{F81D7D11-3035-41D7-9A2C-B1F05F5D36DC}">
      <dgm:prSet/>
      <dgm:spPr/>
      <dgm:t>
        <a:bodyPr/>
        <a:lstStyle/>
        <a:p>
          <a:pPr>
            <a:lnSpc>
              <a:spcPct val="100000"/>
            </a:lnSpc>
            <a:defRPr b="1"/>
          </a:pPr>
          <a:r>
            <a:rPr lang="en-US" dirty="0"/>
            <a:t>If a committee recommends adoption of a motion, then its clear a majority of that committee (i.e., multiple people) believe the motion should be discussed</a:t>
          </a:r>
        </a:p>
      </dgm:t>
    </dgm:pt>
    <dgm:pt modelId="{2A5DE510-711D-40FF-B1B7-4702D903F4B7}" type="parTrans" cxnId="{14D96DFF-6082-43A1-BA46-60C217FB8973}">
      <dgm:prSet/>
      <dgm:spPr/>
      <dgm:t>
        <a:bodyPr/>
        <a:lstStyle/>
        <a:p>
          <a:endParaRPr lang="en-US"/>
        </a:p>
      </dgm:t>
    </dgm:pt>
    <dgm:pt modelId="{2D6FCF50-B807-48F3-A3C6-9F1C70B1870E}" type="sibTrans" cxnId="{14D96DFF-6082-43A1-BA46-60C217FB8973}">
      <dgm:prSet/>
      <dgm:spPr/>
      <dgm:t>
        <a:bodyPr/>
        <a:lstStyle/>
        <a:p>
          <a:endParaRPr lang="en-US"/>
        </a:p>
      </dgm:t>
    </dgm:pt>
    <dgm:pt modelId="{42A7C537-D8A8-4515-BA52-B7C675156422}">
      <dgm:prSet/>
      <dgm:spPr/>
      <dgm:t>
        <a:bodyPr/>
        <a:lstStyle/>
        <a:p>
          <a:pPr>
            <a:lnSpc>
              <a:spcPct val="100000"/>
            </a:lnSpc>
            <a:defRPr b="1"/>
          </a:pPr>
          <a:r>
            <a:rPr lang="en-US"/>
            <a:t>THEREFORE: A second is not required!!</a:t>
          </a:r>
        </a:p>
      </dgm:t>
    </dgm:pt>
    <dgm:pt modelId="{0FA20462-1986-41F7-8328-02E9E1ADC9F8}" type="parTrans" cxnId="{D352987F-033E-4752-B00B-57A4663F38F2}">
      <dgm:prSet/>
      <dgm:spPr/>
      <dgm:t>
        <a:bodyPr/>
        <a:lstStyle/>
        <a:p>
          <a:endParaRPr lang="en-US"/>
        </a:p>
      </dgm:t>
    </dgm:pt>
    <dgm:pt modelId="{777B35A1-E2F6-4AEF-B469-231230EE67C5}" type="sibTrans" cxnId="{D352987F-033E-4752-B00B-57A4663F38F2}">
      <dgm:prSet/>
      <dgm:spPr/>
      <dgm:t>
        <a:bodyPr/>
        <a:lstStyle/>
        <a:p>
          <a:endParaRPr lang="en-US"/>
        </a:p>
      </dgm:t>
    </dgm:pt>
    <dgm:pt modelId="{683AA111-40D2-4680-BBEB-54399BB5A2BA}">
      <dgm:prSet/>
      <dgm:spPr/>
      <dgm:t>
        <a:bodyPr/>
        <a:lstStyle/>
        <a:p>
          <a:pPr>
            <a:lnSpc>
              <a:spcPct val="100000"/>
            </a:lnSpc>
          </a:pPr>
          <a:r>
            <a:rPr lang="en-US" dirty="0"/>
            <a:t>Common examples: Resolutions committee, legislative committee, committee reports, etc.</a:t>
          </a:r>
        </a:p>
      </dgm:t>
    </dgm:pt>
    <dgm:pt modelId="{7741F747-CBB8-4993-B0B9-3710581A19D6}" type="parTrans" cxnId="{C0D2EA4A-B759-42E3-8DC2-07DD3568FFFD}">
      <dgm:prSet/>
      <dgm:spPr/>
      <dgm:t>
        <a:bodyPr/>
        <a:lstStyle/>
        <a:p>
          <a:endParaRPr lang="en-US"/>
        </a:p>
      </dgm:t>
    </dgm:pt>
    <dgm:pt modelId="{71F46A7C-3EB4-4984-8725-FC7BD56FB76A}" type="sibTrans" cxnId="{C0D2EA4A-B759-42E3-8DC2-07DD3568FFFD}">
      <dgm:prSet/>
      <dgm:spPr/>
      <dgm:t>
        <a:bodyPr/>
        <a:lstStyle/>
        <a:p>
          <a:endParaRPr lang="en-US"/>
        </a:p>
      </dgm:t>
    </dgm:pt>
    <dgm:pt modelId="{D0966F50-2432-4830-9F2D-40A4EADF6680}">
      <dgm:prSet/>
      <dgm:spPr/>
      <dgm:t>
        <a:bodyPr/>
        <a:lstStyle/>
        <a:p>
          <a:pPr>
            <a:lnSpc>
              <a:spcPct val="100000"/>
            </a:lnSpc>
          </a:pPr>
          <a:r>
            <a:rPr lang="en-US"/>
            <a:t>“The committee recommends adoptions and WE do so move…”</a:t>
          </a:r>
        </a:p>
      </dgm:t>
    </dgm:pt>
    <dgm:pt modelId="{3634446B-50A5-43F1-B456-D8CBADE64141}" type="parTrans" cxnId="{DA28F58B-02E4-4D09-9C0C-4217990F7DBB}">
      <dgm:prSet/>
      <dgm:spPr/>
      <dgm:t>
        <a:bodyPr/>
        <a:lstStyle/>
        <a:p>
          <a:endParaRPr lang="en-US"/>
        </a:p>
      </dgm:t>
    </dgm:pt>
    <dgm:pt modelId="{57BAF3DC-E2F1-4F17-8198-75A88F5C74CD}" type="sibTrans" cxnId="{DA28F58B-02E4-4D09-9C0C-4217990F7DBB}">
      <dgm:prSet/>
      <dgm:spPr/>
      <dgm:t>
        <a:bodyPr/>
        <a:lstStyle/>
        <a:p>
          <a:endParaRPr lang="en-US"/>
        </a:p>
      </dgm:t>
    </dgm:pt>
    <dgm:pt modelId="{351BD58D-F300-40E5-894C-79D0F0EBE6E4}" type="pres">
      <dgm:prSet presAssocID="{EB4CB4B2-C64C-4BC8-AB0E-3B2557AC7AE5}" presName="root" presStyleCnt="0">
        <dgm:presLayoutVars>
          <dgm:dir/>
          <dgm:resizeHandles val="exact"/>
        </dgm:presLayoutVars>
      </dgm:prSet>
      <dgm:spPr/>
    </dgm:pt>
    <dgm:pt modelId="{7EA3D4BA-174A-4209-8BE1-4EFFF71412EC}" type="pres">
      <dgm:prSet presAssocID="{E123252B-855B-4A59-99F3-9BA605DFB1DF}" presName="compNode" presStyleCnt="0"/>
      <dgm:spPr/>
    </dgm:pt>
    <dgm:pt modelId="{B6C43021-1A73-4ECE-A94F-2C71DC3ABFF6}" type="pres">
      <dgm:prSet presAssocID="{E123252B-855B-4A59-99F3-9BA605DFB1DF}"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Judge"/>
        </a:ext>
      </dgm:extLst>
    </dgm:pt>
    <dgm:pt modelId="{59709BA5-DD1A-4DC1-8E27-BC38AE4D485B}" type="pres">
      <dgm:prSet presAssocID="{E123252B-855B-4A59-99F3-9BA605DFB1DF}" presName="iconSpace" presStyleCnt="0"/>
      <dgm:spPr/>
    </dgm:pt>
    <dgm:pt modelId="{2243491A-45D1-48FD-96E7-E35DA106D4A7}" type="pres">
      <dgm:prSet presAssocID="{E123252B-855B-4A59-99F3-9BA605DFB1DF}" presName="parTx" presStyleLbl="revTx" presStyleIdx="0" presStyleCnt="6">
        <dgm:presLayoutVars>
          <dgm:chMax val="0"/>
          <dgm:chPref val="0"/>
        </dgm:presLayoutVars>
      </dgm:prSet>
      <dgm:spPr/>
    </dgm:pt>
    <dgm:pt modelId="{CC2E6AC1-4698-46D6-8D16-59227DD9549E}" type="pres">
      <dgm:prSet presAssocID="{E123252B-855B-4A59-99F3-9BA605DFB1DF}" presName="txSpace" presStyleCnt="0"/>
      <dgm:spPr/>
    </dgm:pt>
    <dgm:pt modelId="{8058A297-A80C-413A-BC57-8DDD8FC65AAE}" type="pres">
      <dgm:prSet presAssocID="{E123252B-855B-4A59-99F3-9BA605DFB1DF}" presName="desTx" presStyleLbl="revTx" presStyleIdx="1" presStyleCnt="6">
        <dgm:presLayoutVars/>
      </dgm:prSet>
      <dgm:spPr/>
    </dgm:pt>
    <dgm:pt modelId="{98179491-84DE-4E90-BC99-5284CF5EE340}" type="pres">
      <dgm:prSet presAssocID="{E667D66B-E4C7-4084-BD7D-817F3D5F9B43}" presName="sibTrans" presStyleCnt="0"/>
      <dgm:spPr/>
    </dgm:pt>
    <dgm:pt modelId="{AAAD5BC1-61A6-42BA-B0CD-844F2D7C42DB}" type="pres">
      <dgm:prSet presAssocID="{F81D7D11-3035-41D7-9A2C-B1F05F5D36DC}" presName="compNode" presStyleCnt="0"/>
      <dgm:spPr/>
    </dgm:pt>
    <dgm:pt modelId="{A53D121D-AC7D-441F-B6B8-52FD7D2626D7}" type="pres">
      <dgm:prSet presAssocID="{F81D7D11-3035-41D7-9A2C-B1F05F5D36D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eting"/>
        </a:ext>
      </dgm:extLst>
    </dgm:pt>
    <dgm:pt modelId="{4948EDAD-D8FF-46F0-98FF-65FC4C19B8D4}" type="pres">
      <dgm:prSet presAssocID="{F81D7D11-3035-41D7-9A2C-B1F05F5D36DC}" presName="iconSpace" presStyleCnt="0"/>
      <dgm:spPr/>
    </dgm:pt>
    <dgm:pt modelId="{21D73468-8432-47DC-BE9B-57DD1E05D511}" type="pres">
      <dgm:prSet presAssocID="{F81D7D11-3035-41D7-9A2C-B1F05F5D36DC}" presName="parTx" presStyleLbl="revTx" presStyleIdx="2" presStyleCnt="6">
        <dgm:presLayoutVars>
          <dgm:chMax val="0"/>
          <dgm:chPref val="0"/>
        </dgm:presLayoutVars>
      </dgm:prSet>
      <dgm:spPr/>
    </dgm:pt>
    <dgm:pt modelId="{D06F1E81-F542-4804-ABC9-CFE831B3280C}" type="pres">
      <dgm:prSet presAssocID="{F81D7D11-3035-41D7-9A2C-B1F05F5D36DC}" presName="txSpace" presStyleCnt="0"/>
      <dgm:spPr/>
    </dgm:pt>
    <dgm:pt modelId="{6BBF4950-E7A8-4478-B209-88FAF3FC3D76}" type="pres">
      <dgm:prSet presAssocID="{F81D7D11-3035-41D7-9A2C-B1F05F5D36DC}" presName="desTx" presStyleLbl="revTx" presStyleIdx="3" presStyleCnt="6">
        <dgm:presLayoutVars/>
      </dgm:prSet>
      <dgm:spPr/>
    </dgm:pt>
    <dgm:pt modelId="{6C99D009-4C3C-4499-83EE-31D597B9C966}" type="pres">
      <dgm:prSet presAssocID="{2D6FCF50-B807-48F3-A3C6-9F1C70B1870E}" presName="sibTrans" presStyleCnt="0"/>
      <dgm:spPr/>
    </dgm:pt>
    <dgm:pt modelId="{B67E92E0-3930-4DFB-B336-E66CA19E72B4}" type="pres">
      <dgm:prSet presAssocID="{42A7C537-D8A8-4515-BA52-B7C675156422}" presName="compNode" presStyleCnt="0"/>
      <dgm:spPr/>
    </dgm:pt>
    <dgm:pt modelId="{67A747B5-6885-4AD0-9819-FB741A12502D}" type="pres">
      <dgm:prSet presAssocID="{42A7C537-D8A8-4515-BA52-B7C67515642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ank"/>
        </a:ext>
      </dgm:extLst>
    </dgm:pt>
    <dgm:pt modelId="{C5673382-F9C3-4430-AE81-673B21439870}" type="pres">
      <dgm:prSet presAssocID="{42A7C537-D8A8-4515-BA52-B7C675156422}" presName="iconSpace" presStyleCnt="0"/>
      <dgm:spPr/>
    </dgm:pt>
    <dgm:pt modelId="{1CF78D12-04CF-4E04-BBD7-57C3EBE68817}" type="pres">
      <dgm:prSet presAssocID="{42A7C537-D8A8-4515-BA52-B7C675156422}" presName="parTx" presStyleLbl="revTx" presStyleIdx="4" presStyleCnt="6">
        <dgm:presLayoutVars>
          <dgm:chMax val="0"/>
          <dgm:chPref val="0"/>
        </dgm:presLayoutVars>
      </dgm:prSet>
      <dgm:spPr/>
    </dgm:pt>
    <dgm:pt modelId="{F4C720F7-C2CC-4D29-AF1F-DEF46BE58400}" type="pres">
      <dgm:prSet presAssocID="{42A7C537-D8A8-4515-BA52-B7C675156422}" presName="txSpace" presStyleCnt="0"/>
      <dgm:spPr/>
    </dgm:pt>
    <dgm:pt modelId="{1CB7D2F3-8D85-4A7B-A7DE-35560A89E78F}" type="pres">
      <dgm:prSet presAssocID="{42A7C537-D8A8-4515-BA52-B7C675156422}" presName="desTx" presStyleLbl="revTx" presStyleIdx="5" presStyleCnt="6" custLinFactX="-17500" custLinFactNeighborX="-100000" custLinFactNeighborY="31020">
        <dgm:presLayoutVars/>
      </dgm:prSet>
      <dgm:spPr/>
    </dgm:pt>
  </dgm:ptLst>
  <dgm:cxnLst>
    <dgm:cxn modelId="{DF99FB0B-3563-45A4-A9D3-578BDB567C19}" type="presOf" srcId="{D0966F50-2432-4830-9F2D-40A4EADF6680}" destId="{1CB7D2F3-8D85-4A7B-A7DE-35560A89E78F}" srcOrd="0" destOrd="1" presId="urn:microsoft.com/office/officeart/2018/5/layout/CenteredIconLabelDescriptionList"/>
    <dgm:cxn modelId="{D1DF8C0F-13F4-46E0-8F01-1A99C1CAA86A}" type="presOf" srcId="{E123252B-855B-4A59-99F3-9BA605DFB1DF}" destId="{2243491A-45D1-48FD-96E7-E35DA106D4A7}" srcOrd="0" destOrd="0" presId="urn:microsoft.com/office/officeart/2018/5/layout/CenteredIconLabelDescriptionList"/>
    <dgm:cxn modelId="{3695295B-52F3-4FD2-B0DB-62C86627ECDA}" type="presOf" srcId="{EB4CB4B2-C64C-4BC8-AB0E-3B2557AC7AE5}" destId="{351BD58D-F300-40E5-894C-79D0F0EBE6E4}" srcOrd="0" destOrd="0" presId="urn:microsoft.com/office/officeart/2018/5/layout/CenteredIconLabelDescriptionList"/>
    <dgm:cxn modelId="{C0D2EA4A-B759-42E3-8DC2-07DD3568FFFD}" srcId="{42A7C537-D8A8-4515-BA52-B7C675156422}" destId="{683AA111-40D2-4680-BBEB-54399BB5A2BA}" srcOrd="0" destOrd="0" parTransId="{7741F747-CBB8-4993-B0B9-3710581A19D6}" sibTransId="{71F46A7C-3EB4-4984-8725-FC7BD56FB76A}"/>
    <dgm:cxn modelId="{D352987F-033E-4752-B00B-57A4663F38F2}" srcId="{EB4CB4B2-C64C-4BC8-AB0E-3B2557AC7AE5}" destId="{42A7C537-D8A8-4515-BA52-B7C675156422}" srcOrd="2" destOrd="0" parTransId="{0FA20462-1986-41F7-8328-02E9E1ADC9F8}" sibTransId="{777B35A1-E2F6-4AEF-B469-231230EE67C5}"/>
    <dgm:cxn modelId="{DA28F58B-02E4-4D09-9C0C-4217990F7DBB}" srcId="{42A7C537-D8A8-4515-BA52-B7C675156422}" destId="{D0966F50-2432-4830-9F2D-40A4EADF6680}" srcOrd="1" destOrd="0" parTransId="{3634446B-50A5-43F1-B456-D8CBADE64141}" sibTransId="{57BAF3DC-E2F1-4F17-8198-75A88F5C74CD}"/>
    <dgm:cxn modelId="{FE04FB92-4985-4F5E-90D7-42C4471EEDEC}" type="presOf" srcId="{683AA111-40D2-4680-BBEB-54399BB5A2BA}" destId="{1CB7D2F3-8D85-4A7B-A7DE-35560A89E78F}" srcOrd="0" destOrd="0" presId="urn:microsoft.com/office/officeart/2018/5/layout/CenteredIconLabelDescriptionList"/>
    <dgm:cxn modelId="{8E241094-BDD8-44CE-9FD8-6A5019664BD7}" srcId="{EB4CB4B2-C64C-4BC8-AB0E-3B2557AC7AE5}" destId="{E123252B-855B-4A59-99F3-9BA605DFB1DF}" srcOrd="0" destOrd="0" parTransId="{5776110C-0720-478C-A242-048759AC317D}" sibTransId="{E667D66B-E4C7-4084-BD7D-817F3D5F9B43}"/>
    <dgm:cxn modelId="{008B3C99-678E-46AD-885A-CB3A956458E8}" type="presOf" srcId="{42A7C537-D8A8-4515-BA52-B7C675156422}" destId="{1CF78D12-04CF-4E04-BBD7-57C3EBE68817}" srcOrd="0" destOrd="0" presId="urn:microsoft.com/office/officeart/2018/5/layout/CenteredIconLabelDescriptionList"/>
    <dgm:cxn modelId="{3AD9F19F-98C4-404A-A2FE-31CE2E90850E}" type="presOf" srcId="{F81D7D11-3035-41D7-9A2C-B1F05F5D36DC}" destId="{21D73468-8432-47DC-BE9B-57DD1E05D511}" srcOrd="0" destOrd="0" presId="urn:microsoft.com/office/officeart/2018/5/layout/CenteredIconLabelDescriptionList"/>
    <dgm:cxn modelId="{14D96DFF-6082-43A1-BA46-60C217FB8973}" srcId="{EB4CB4B2-C64C-4BC8-AB0E-3B2557AC7AE5}" destId="{F81D7D11-3035-41D7-9A2C-B1F05F5D36DC}" srcOrd="1" destOrd="0" parTransId="{2A5DE510-711D-40FF-B1B7-4702D903F4B7}" sibTransId="{2D6FCF50-B807-48F3-A3C6-9F1C70B1870E}"/>
    <dgm:cxn modelId="{44617433-2C4F-4929-A6F6-E88CEF61BF90}" type="presParOf" srcId="{351BD58D-F300-40E5-894C-79D0F0EBE6E4}" destId="{7EA3D4BA-174A-4209-8BE1-4EFFF71412EC}" srcOrd="0" destOrd="0" presId="urn:microsoft.com/office/officeart/2018/5/layout/CenteredIconLabelDescriptionList"/>
    <dgm:cxn modelId="{5D9F33C3-93A4-4633-9BE3-12FE53CA25F6}" type="presParOf" srcId="{7EA3D4BA-174A-4209-8BE1-4EFFF71412EC}" destId="{B6C43021-1A73-4ECE-A94F-2C71DC3ABFF6}" srcOrd="0" destOrd="0" presId="urn:microsoft.com/office/officeart/2018/5/layout/CenteredIconLabelDescriptionList"/>
    <dgm:cxn modelId="{8EBCC44B-5D62-42A4-B8F7-AC013D9375DB}" type="presParOf" srcId="{7EA3D4BA-174A-4209-8BE1-4EFFF71412EC}" destId="{59709BA5-DD1A-4DC1-8E27-BC38AE4D485B}" srcOrd="1" destOrd="0" presId="urn:microsoft.com/office/officeart/2018/5/layout/CenteredIconLabelDescriptionList"/>
    <dgm:cxn modelId="{129D1ADA-4F05-4743-BB2C-B985EE853D39}" type="presParOf" srcId="{7EA3D4BA-174A-4209-8BE1-4EFFF71412EC}" destId="{2243491A-45D1-48FD-96E7-E35DA106D4A7}" srcOrd="2" destOrd="0" presId="urn:microsoft.com/office/officeart/2018/5/layout/CenteredIconLabelDescriptionList"/>
    <dgm:cxn modelId="{4E696D00-A5BB-4E83-8040-3AD1B01A75A2}" type="presParOf" srcId="{7EA3D4BA-174A-4209-8BE1-4EFFF71412EC}" destId="{CC2E6AC1-4698-46D6-8D16-59227DD9549E}" srcOrd="3" destOrd="0" presId="urn:microsoft.com/office/officeart/2018/5/layout/CenteredIconLabelDescriptionList"/>
    <dgm:cxn modelId="{0BB56F98-DB42-4151-BFC6-27E9107FB216}" type="presParOf" srcId="{7EA3D4BA-174A-4209-8BE1-4EFFF71412EC}" destId="{8058A297-A80C-413A-BC57-8DDD8FC65AAE}" srcOrd="4" destOrd="0" presId="urn:microsoft.com/office/officeart/2018/5/layout/CenteredIconLabelDescriptionList"/>
    <dgm:cxn modelId="{A667F56B-9FC9-4AE3-878F-278AA7237C41}" type="presParOf" srcId="{351BD58D-F300-40E5-894C-79D0F0EBE6E4}" destId="{98179491-84DE-4E90-BC99-5284CF5EE340}" srcOrd="1" destOrd="0" presId="urn:microsoft.com/office/officeart/2018/5/layout/CenteredIconLabelDescriptionList"/>
    <dgm:cxn modelId="{6BE9FDE4-80BF-415F-908B-EE2D3303A1E0}" type="presParOf" srcId="{351BD58D-F300-40E5-894C-79D0F0EBE6E4}" destId="{AAAD5BC1-61A6-42BA-B0CD-844F2D7C42DB}" srcOrd="2" destOrd="0" presId="urn:microsoft.com/office/officeart/2018/5/layout/CenteredIconLabelDescriptionList"/>
    <dgm:cxn modelId="{82CC019C-C3BC-427A-A078-5FDEE9DFA43E}" type="presParOf" srcId="{AAAD5BC1-61A6-42BA-B0CD-844F2D7C42DB}" destId="{A53D121D-AC7D-441F-B6B8-52FD7D2626D7}" srcOrd="0" destOrd="0" presId="urn:microsoft.com/office/officeart/2018/5/layout/CenteredIconLabelDescriptionList"/>
    <dgm:cxn modelId="{A904FAA6-42DE-4273-8AAF-9F1FFAF112DE}" type="presParOf" srcId="{AAAD5BC1-61A6-42BA-B0CD-844F2D7C42DB}" destId="{4948EDAD-D8FF-46F0-98FF-65FC4C19B8D4}" srcOrd="1" destOrd="0" presId="urn:microsoft.com/office/officeart/2018/5/layout/CenteredIconLabelDescriptionList"/>
    <dgm:cxn modelId="{8D1DCF3C-D35B-4EE4-8699-6E43EB136CED}" type="presParOf" srcId="{AAAD5BC1-61A6-42BA-B0CD-844F2D7C42DB}" destId="{21D73468-8432-47DC-BE9B-57DD1E05D511}" srcOrd="2" destOrd="0" presId="urn:microsoft.com/office/officeart/2018/5/layout/CenteredIconLabelDescriptionList"/>
    <dgm:cxn modelId="{8F240387-7E68-433B-8507-D5794AB2C7B6}" type="presParOf" srcId="{AAAD5BC1-61A6-42BA-B0CD-844F2D7C42DB}" destId="{D06F1E81-F542-4804-ABC9-CFE831B3280C}" srcOrd="3" destOrd="0" presId="urn:microsoft.com/office/officeart/2018/5/layout/CenteredIconLabelDescriptionList"/>
    <dgm:cxn modelId="{24B23578-C4B4-40E6-AC07-2DA0F4B69E4C}" type="presParOf" srcId="{AAAD5BC1-61A6-42BA-B0CD-844F2D7C42DB}" destId="{6BBF4950-E7A8-4478-B209-88FAF3FC3D76}" srcOrd="4" destOrd="0" presId="urn:microsoft.com/office/officeart/2018/5/layout/CenteredIconLabelDescriptionList"/>
    <dgm:cxn modelId="{BEE783B4-498A-4A25-8B40-7194F4EA7925}" type="presParOf" srcId="{351BD58D-F300-40E5-894C-79D0F0EBE6E4}" destId="{6C99D009-4C3C-4499-83EE-31D597B9C966}" srcOrd="3" destOrd="0" presId="urn:microsoft.com/office/officeart/2018/5/layout/CenteredIconLabelDescriptionList"/>
    <dgm:cxn modelId="{F10221CB-9AD1-434C-8E0A-2ED19818E54E}" type="presParOf" srcId="{351BD58D-F300-40E5-894C-79D0F0EBE6E4}" destId="{B67E92E0-3930-4DFB-B336-E66CA19E72B4}" srcOrd="4" destOrd="0" presId="urn:microsoft.com/office/officeart/2018/5/layout/CenteredIconLabelDescriptionList"/>
    <dgm:cxn modelId="{7ECDE8E4-0698-40B5-B0B5-A35491E6F7CA}" type="presParOf" srcId="{B67E92E0-3930-4DFB-B336-E66CA19E72B4}" destId="{67A747B5-6885-4AD0-9819-FB741A12502D}" srcOrd="0" destOrd="0" presId="urn:microsoft.com/office/officeart/2018/5/layout/CenteredIconLabelDescriptionList"/>
    <dgm:cxn modelId="{28D70FCD-DED5-42F3-B9DD-80C894314474}" type="presParOf" srcId="{B67E92E0-3930-4DFB-B336-E66CA19E72B4}" destId="{C5673382-F9C3-4430-AE81-673B21439870}" srcOrd="1" destOrd="0" presId="urn:microsoft.com/office/officeart/2018/5/layout/CenteredIconLabelDescriptionList"/>
    <dgm:cxn modelId="{E50C87AB-BF4F-4D86-BDC8-F3D56D1B771C}" type="presParOf" srcId="{B67E92E0-3930-4DFB-B336-E66CA19E72B4}" destId="{1CF78D12-04CF-4E04-BBD7-57C3EBE68817}" srcOrd="2" destOrd="0" presId="urn:microsoft.com/office/officeart/2018/5/layout/CenteredIconLabelDescriptionList"/>
    <dgm:cxn modelId="{9FCA1E97-42F0-4CFB-9606-C7496457CE0C}" type="presParOf" srcId="{B67E92E0-3930-4DFB-B336-E66CA19E72B4}" destId="{F4C720F7-C2CC-4D29-AF1F-DEF46BE58400}" srcOrd="3" destOrd="0" presId="urn:microsoft.com/office/officeart/2018/5/layout/CenteredIconLabelDescriptionList"/>
    <dgm:cxn modelId="{1895992C-F97C-4C5F-B91B-7BAB50625887}" type="presParOf" srcId="{B67E92E0-3930-4DFB-B336-E66CA19E72B4}" destId="{1CB7D2F3-8D85-4A7B-A7DE-35560A89E78F}"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5D8385-6F53-4D0B-B9D4-107A40252FAD}"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347414FE-7C3A-4454-9B52-2ED5E066855C}">
      <dgm:prSet/>
      <dgm:spPr/>
      <dgm:t>
        <a:bodyPr/>
        <a:lstStyle/>
        <a:p>
          <a:pPr>
            <a:lnSpc>
              <a:spcPct val="100000"/>
            </a:lnSpc>
            <a:defRPr b="1"/>
          </a:pPr>
          <a:r>
            <a:rPr lang="en-US"/>
            <a:t>Once the chair has recognized there is no further discussion, they can call the vote</a:t>
          </a:r>
        </a:p>
      </dgm:t>
    </dgm:pt>
    <dgm:pt modelId="{5C99CFB2-500D-47D2-8522-FEC576784BF1}" type="parTrans" cxnId="{A45BD673-BEB8-45EF-BB88-4F75F3989713}">
      <dgm:prSet/>
      <dgm:spPr/>
      <dgm:t>
        <a:bodyPr/>
        <a:lstStyle/>
        <a:p>
          <a:endParaRPr lang="en-US"/>
        </a:p>
      </dgm:t>
    </dgm:pt>
    <dgm:pt modelId="{EB231119-7698-45C6-9982-E49938DB5AAB}" type="sibTrans" cxnId="{A45BD673-BEB8-45EF-BB88-4F75F3989713}">
      <dgm:prSet/>
      <dgm:spPr/>
      <dgm:t>
        <a:bodyPr/>
        <a:lstStyle/>
        <a:p>
          <a:endParaRPr lang="en-US"/>
        </a:p>
      </dgm:t>
    </dgm:pt>
    <dgm:pt modelId="{212C51D9-ED77-4CD3-BE43-DFB417AE0324}">
      <dgm:prSet/>
      <dgm:spPr/>
      <dgm:t>
        <a:bodyPr/>
        <a:lstStyle/>
        <a:p>
          <a:pPr>
            <a:lnSpc>
              <a:spcPct val="100000"/>
            </a:lnSpc>
          </a:pPr>
          <a:r>
            <a:rPr lang="en-US"/>
            <a:t>A member may “call the question,” however this needs to be in order and the member must be recognized by the chair</a:t>
          </a:r>
        </a:p>
      </dgm:t>
    </dgm:pt>
    <dgm:pt modelId="{579ECDAA-81BA-40A9-9FA6-1DBBFB8CE7EB}" type="parTrans" cxnId="{3EBB87BA-2D43-43B0-B65A-2390C8372642}">
      <dgm:prSet/>
      <dgm:spPr/>
      <dgm:t>
        <a:bodyPr/>
        <a:lstStyle/>
        <a:p>
          <a:endParaRPr lang="en-US"/>
        </a:p>
      </dgm:t>
    </dgm:pt>
    <dgm:pt modelId="{8D77C950-9E6F-47D8-BD69-693E9D0184B6}" type="sibTrans" cxnId="{3EBB87BA-2D43-43B0-B65A-2390C8372642}">
      <dgm:prSet/>
      <dgm:spPr/>
      <dgm:t>
        <a:bodyPr/>
        <a:lstStyle/>
        <a:p>
          <a:endParaRPr lang="en-US"/>
        </a:p>
      </dgm:t>
    </dgm:pt>
    <dgm:pt modelId="{CE470AC2-0D71-428C-B63D-4A59F44967DF}">
      <dgm:prSet/>
      <dgm:spPr/>
      <dgm:t>
        <a:bodyPr/>
        <a:lstStyle/>
        <a:p>
          <a:r>
            <a:rPr lang="en-US"/>
            <a:t>Not meant to act as a way of limiting debate</a:t>
          </a:r>
        </a:p>
      </dgm:t>
    </dgm:pt>
    <dgm:pt modelId="{AF103CB1-5EF8-4F6A-86DB-5D52472613C8}" type="parTrans" cxnId="{7B17BB09-A362-4D48-862D-F691EEF985AF}">
      <dgm:prSet/>
      <dgm:spPr/>
      <dgm:t>
        <a:bodyPr/>
        <a:lstStyle/>
        <a:p>
          <a:endParaRPr lang="en-US"/>
        </a:p>
      </dgm:t>
    </dgm:pt>
    <dgm:pt modelId="{5B603349-8E19-4CEB-BA3C-0AAE3BEF8FCB}" type="sibTrans" cxnId="{7B17BB09-A362-4D48-862D-F691EEF985AF}">
      <dgm:prSet/>
      <dgm:spPr/>
      <dgm:t>
        <a:bodyPr/>
        <a:lstStyle/>
        <a:p>
          <a:endParaRPr lang="en-US"/>
        </a:p>
      </dgm:t>
    </dgm:pt>
    <dgm:pt modelId="{D35DEA25-0859-489E-9173-372DB613DA41}">
      <dgm:prSet/>
      <dgm:spPr/>
      <dgm:t>
        <a:bodyPr/>
        <a:lstStyle/>
        <a:p>
          <a:pPr>
            <a:lnSpc>
              <a:spcPct val="100000"/>
            </a:lnSpc>
            <a:defRPr b="1"/>
          </a:pPr>
          <a:r>
            <a:rPr lang="en-US" dirty="0"/>
            <a:t>For most motions,</a:t>
          </a:r>
          <a:r>
            <a:rPr lang="en-US" baseline="0" dirty="0"/>
            <a:t> a result of &gt;50% ayes </a:t>
          </a:r>
          <a:r>
            <a:rPr lang="en-US" b="1" baseline="0" dirty="0"/>
            <a:t>of those voting</a:t>
          </a:r>
          <a:r>
            <a:rPr lang="en-US" baseline="0" dirty="0"/>
            <a:t> passes a motion</a:t>
          </a:r>
          <a:endParaRPr lang="en-US" dirty="0"/>
        </a:p>
      </dgm:t>
    </dgm:pt>
    <dgm:pt modelId="{A5C8363C-FC61-48BC-A2A5-D6EA104E1968}" type="parTrans" cxnId="{10904511-5AC0-40DC-B313-74C295810EE4}">
      <dgm:prSet/>
      <dgm:spPr/>
      <dgm:t>
        <a:bodyPr/>
        <a:lstStyle/>
        <a:p>
          <a:endParaRPr lang="en-US"/>
        </a:p>
      </dgm:t>
    </dgm:pt>
    <dgm:pt modelId="{4C739F2B-9EB2-4E32-8E2C-F123F35F4316}" type="sibTrans" cxnId="{10904511-5AC0-40DC-B313-74C295810EE4}">
      <dgm:prSet/>
      <dgm:spPr/>
      <dgm:t>
        <a:bodyPr/>
        <a:lstStyle/>
        <a:p>
          <a:endParaRPr lang="en-US"/>
        </a:p>
      </dgm:t>
    </dgm:pt>
    <dgm:pt modelId="{719D60DC-B27F-49BD-8D6F-6A5A06E933E7}" type="pres">
      <dgm:prSet presAssocID="{A05D8385-6F53-4D0B-B9D4-107A40252FAD}" presName="root" presStyleCnt="0">
        <dgm:presLayoutVars>
          <dgm:dir/>
          <dgm:resizeHandles val="exact"/>
        </dgm:presLayoutVars>
      </dgm:prSet>
      <dgm:spPr/>
    </dgm:pt>
    <dgm:pt modelId="{167FB6DC-DC20-4BF6-916A-7AFD495CB114}" type="pres">
      <dgm:prSet presAssocID="{347414FE-7C3A-4454-9B52-2ED5E066855C}" presName="compNode" presStyleCnt="0"/>
      <dgm:spPr/>
    </dgm:pt>
    <dgm:pt modelId="{18E737F4-5684-4646-9261-2C6110889458}" type="pres">
      <dgm:prSet presAssocID="{347414FE-7C3A-4454-9B52-2ED5E066855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eeting"/>
        </a:ext>
      </dgm:extLst>
    </dgm:pt>
    <dgm:pt modelId="{6255E0CB-E486-4A63-A56F-E39FBE736C1C}" type="pres">
      <dgm:prSet presAssocID="{347414FE-7C3A-4454-9B52-2ED5E066855C}" presName="iconSpace" presStyleCnt="0"/>
      <dgm:spPr/>
    </dgm:pt>
    <dgm:pt modelId="{1326DC43-C0E3-492C-AEC7-3B9CEC0A09EE}" type="pres">
      <dgm:prSet presAssocID="{347414FE-7C3A-4454-9B52-2ED5E066855C}" presName="parTx" presStyleLbl="revTx" presStyleIdx="0" presStyleCnt="4">
        <dgm:presLayoutVars>
          <dgm:chMax val="0"/>
          <dgm:chPref val="0"/>
        </dgm:presLayoutVars>
      </dgm:prSet>
      <dgm:spPr/>
    </dgm:pt>
    <dgm:pt modelId="{72C36B9E-0A13-4884-82D1-C9961D79A8E3}" type="pres">
      <dgm:prSet presAssocID="{347414FE-7C3A-4454-9B52-2ED5E066855C}" presName="txSpace" presStyleCnt="0"/>
      <dgm:spPr/>
    </dgm:pt>
    <dgm:pt modelId="{2284036E-D0D4-42D8-A591-09149BD4957A}" type="pres">
      <dgm:prSet presAssocID="{347414FE-7C3A-4454-9B52-2ED5E066855C}" presName="desTx" presStyleLbl="revTx" presStyleIdx="1" presStyleCnt="4">
        <dgm:presLayoutVars/>
      </dgm:prSet>
      <dgm:spPr/>
    </dgm:pt>
    <dgm:pt modelId="{3634AC86-B308-4F82-9343-22EA425A6E4B}" type="pres">
      <dgm:prSet presAssocID="{EB231119-7698-45C6-9982-E49938DB5AAB}" presName="sibTrans" presStyleCnt="0"/>
      <dgm:spPr/>
    </dgm:pt>
    <dgm:pt modelId="{C1DBCDFD-DED0-44E9-A142-A3D9479D485E}" type="pres">
      <dgm:prSet presAssocID="{D35DEA25-0859-489E-9173-372DB613DA41}" presName="compNode" presStyleCnt="0"/>
      <dgm:spPr/>
    </dgm:pt>
    <dgm:pt modelId="{935A529A-629B-4B75-AF2E-B9D0B49CE902}" type="pres">
      <dgm:prSet presAssocID="{D35DEA25-0859-489E-9173-372DB613DA4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pping Hands"/>
        </a:ext>
      </dgm:extLst>
    </dgm:pt>
    <dgm:pt modelId="{E23885AF-0FBA-4A99-886A-BBBE7EC32352}" type="pres">
      <dgm:prSet presAssocID="{D35DEA25-0859-489E-9173-372DB613DA41}" presName="iconSpace" presStyleCnt="0"/>
      <dgm:spPr/>
    </dgm:pt>
    <dgm:pt modelId="{81CFBE51-36A7-4E75-9F0D-6DFC3C12CAD4}" type="pres">
      <dgm:prSet presAssocID="{D35DEA25-0859-489E-9173-372DB613DA41}" presName="parTx" presStyleLbl="revTx" presStyleIdx="2" presStyleCnt="4">
        <dgm:presLayoutVars>
          <dgm:chMax val="0"/>
          <dgm:chPref val="0"/>
        </dgm:presLayoutVars>
      </dgm:prSet>
      <dgm:spPr/>
    </dgm:pt>
    <dgm:pt modelId="{F19FE8FB-A190-4E6A-8ABF-45DD15ACEE61}" type="pres">
      <dgm:prSet presAssocID="{D35DEA25-0859-489E-9173-372DB613DA41}" presName="txSpace" presStyleCnt="0"/>
      <dgm:spPr/>
    </dgm:pt>
    <dgm:pt modelId="{513187CC-F161-4E1E-8CA4-E79DFC20CE21}" type="pres">
      <dgm:prSet presAssocID="{D35DEA25-0859-489E-9173-372DB613DA41}" presName="desTx" presStyleLbl="revTx" presStyleIdx="3" presStyleCnt="4">
        <dgm:presLayoutVars/>
      </dgm:prSet>
      <dgm:spPr/>
    </dgm:pt>
  </dgm:ptLst>
  <dgm:cxnLst>
    <dgm:cxn modelId="{7B17BB09-A362-4D48-862D-F691EEF985AF}" srcId="{212C51D9-ED77-4CD3-BE43-DFB417AE0324}" destId="{CE470AC2-0D71-428C-B63D-4A59F44967DF}" srcOrd="0" destOrd="0" parTransId="{AF103CB1-5EF8-4F6A-86DB-5D52472613C8}" sibTransId="{5B603349-8E19-4CEB-BA3C-0AAE3BEF8FCB}"/>
    <dgm:cxn modelId="{83F7DA09-05A3-44AC-8964-10C025B567D4}" type="presOf" srcId="{212C51D9-ED77-4CD3-BE43-DFB417AE0324}" destId="{2284036E-D0D4-42D8-A591-09149BD4957A}" srcOrd="0" destOrd="0" presId="urn:microsoft.com/office/officeart/2018/5/layout/CenteredIconLabelDescriptionList"/>
    <dgm:cxn modelId="{10904511-5AC0-40DC-B313-74C295810EE4}" srcId="{A05D8385-6F53-4D0B-B9D4-107A40252FAD}" destId="{D35DEA25-0859-489E-9173-372DB613DA41}" srcOrd="1" destOrd="0" parTransId="{A5C8363C-FC61-48BC-A2A5-D6EA104E1968}" sibTransId="{4C739F2B-9EB2-4E32-8E2C-F123F35F4316}"/>
    <dgm:cxn modelId="{A45BD673-BEB8-45EF-BB88-4F75F3989713}" srcId="{A05D8385-6F53-4D0B-B9D4-107A40252FAD}" destId="{347414FE-7C3A-4454-9B52-2ED5E066855C}" srcOrd="0" destOrd="0" parTransId="{5C99CFB2-500D-47D2-8522-FEC576784BF1}" sibTransId="{EB231119-7698-45C6-9982-E49938DB5AAB}"/>
    <dgm:cxn modelId="{63BB4F76-88AF-4F61-A77E-B702C17A255B}" type="presOf" srcId="{A05D8385-6F53-4D0B-B9D4-107A40252FAD}" destId="{719D60DC-B27F-49BD-8D6F-6A5A06E933E7}" srcOrd="0" destOrd="0" presId="urn:microsoft.com/office/officeart/2018/5/layout/CenteredIconLabelDescriptionList"/>
    <dgm:cxn modelId="{498163A1-EB5C-43E5-BED5-8B75E435A4B1}" type="presOf" srcId="{CE470AC2-0D71-428C-B63D-4A59F44967DF}" destId="{2284036E-D0D4-42D8-A591-09149BD4957A}" srcOrd="0" destOrd="1" presId="urn:microsoft.com/office/officeart/2018/5/layout/CenteredIconLabelDescriptionList"/>
    <dgm:cxn modelId="{3EBB87BA-2D43-43B0-B65A-2390C8372642}" srcId="{347414FE-7C3A-4454-9B52-2ED5E066855C}" destId="{212C51D9-ED77-4CD3-BE43-DFB417AE0324}" srcOrd="0" destOrd="0" parTransId="{579ECDAA-81BA-40A9-9FA6-1DBBFB8CE7EB}" sibTransId="{8D77C950-9E6F-47D8-BD69-693E9D0184B6}"/>
    <dgm:cxn modelId="{24BA55D4-C18A-4A82-9A60-8ADBB1A570A2}" type="presOf" srcId="{347414FE-7C3A-4454-9B52-2ED5E066855C}" destId="{1326DC43-C0E3-492C-AEC7-3B9CEC0A09EE}" srcOrd="0" destOrd="0" presId="urn:microsoft.com/office/officeart/2018/5/layout/CenteredIconLabelDescriptionList"/>
    <dgm:cxn modelId="{ACCF0CE0-DB1A-4DBF-8D94-818AA420C65F}" type="presOf" srcId="{D35DEA25-0859-489E-9173-372DB613DA41}" destId="{81CFBE51-36A7-4E75-9F0D-6DFC3C12CAD4}" srcOrd="0" destOrd="0" presId="urn:microsoft.com/office/officeart/2018/5/layout/CenteredIconLabelDescriptionList"/>
    <dgm:cxn modelId="{692CFE84-D8D4-4F0F-8101-2159BF55F1F7}" type="presParOf" srcId="{719D60DC-B27F-49BD-8D6F-6A5A06E933E7}" destId="{167FB6DC-DC20-4BF6-916A-7AFD495CB114}" srcOrd="0" destOrd="0" presId="urn:microsoft.com/office/officeart/2018/5/layout/CenteredIconLabelDescriptionList"/>
    <dgm:cxn modelId="{6B3E8012-AD4D-4F21-829C-CA45B4A0D4F0}" type="presParOf" srcId="{167FB6DC-DC20-4BF6-916A-7AFD495CB114}" destId="{18E737F4-5684-4646-9261-2C6110889458}" srcOrd="0" destOrd="0" presId="urn:microsoft.com/office/officeart/2018/5/layout/CenteredIconLabelDescriptionList"/>
    <dgm:cxn modelId="{12C2E73A-4401-4D0E-8918-1E1C7981E1CE}" type="presParOf" srcId="{167FB6DC-DC20-4BF6-916A-7AFD495CB114}" destId="{6255E0CB-E486-4A63-A56F-E39FBE736C1C}" srcOrd="1" destOrd="0" presId="urn:microsoft.com/office/officeart/2018/5/layout/CenteredIconLabelDescriptionList"/>
    <dgm:cxn modelId="{807DA14D-E97A-433C-8074-69897A8F1DB9}" type="presParOf" srcId="{167FB6DC-DC20-4BF6-916A-7AFD495CB114}" destId="{1326DC43-C0E3-492C-AEC7-3B9CEC0A09EE}" srcOrd="2" destOrd="0" presId="urn:microsoft.com/office/officeart/2018/5/layout/CenteredIconLabelDescriptionList"/>
    <dgm:cxn modelId="{6DD22A99-35DE-4990-930A-C1F93A9BC11B}" type="presParOf" srcId="{167FB6DC-DC20-4BF6-916A-7AFD495CB114}" destId="{72C36B9E-0A13-4884-82D1-C9961D79A8E3}" srcOrd="3" destOrd="0" presId="urn:microsoft.com/office/officeart/2018/5/layout/CenteredIconLabelDescriptionList"/>
    <dgm:cxn modelId="{EE1B6500-0AC0-4BAE-878F-0A41D98B0392}" type="presParOf" srcId="{167FB6DC-DC20-4BF6-916A-7AFD495CB114}" destId="{2284036E-D0D4-42D8-A591-09149BD4957A}" srcOrd="4" destOrd="0" presId="urn:microsoft.com/office/officeart/2018/5/layout/CenteredIconLabelDescriptionList"/>
    <dgm:cxn modelId="{07E8B233-E18B-45B8-AB6B-F5F5030E3A93}" type="presParOf" srcId="{719D60DC-B27F-49BD-8D6F-6A5A06E933E7}" destId="{3634AC86-B308-4F82-9343-22EA425A6E4B}" srcOrd="1" destOrd="0" presId="urn:microsoft.com/office/officeart/2018/5/layout/CenteredIconLabelDescriptionList"/>
    <dgm:cxn modelId="{90A61F07-86A9-4987-9ADF-72D678F9B53D}" type="presParOf" srcId="{719D60DC-B27F-49BD-8D6F-6A5A06E933E7}" destId="{C1DBCDFD-DED0-44E9-A142-A3D9479D485E}" srcOrd="2" destOrd="0" presId="urn:microsoft.com/office/officeart/2018/5/layout/CenteredIconLabelDescriptionList"/>
    <dgm:cxn modelId="{87BBA480-30A4-48AD-A301-95C22E2BEAA0}" type="presParOf" srcId="{C1DBCDFD-DED0-44E9-A142-A3D9479D485E}" destId="{935A529A-629B-4B75-AF2E-B9D0B49CE902}" srcOrd="0" destOrd="0" presId="urn:microsoft.com/office/officeart/2018/5/layout/CenteredIconLabelDescriptionList"/>
    <dgm:cxn modelId="{3132CDAA-B912-4F8D-81FF-4F93F8605650}" type="presParOf" srcId="{C1DBCDFD-DED0-44E9-A142-A3D9479D485E}" destId="{E23885AF-0FBA-4A99-886A-BBBE7EC32352}" srcOrd="1" destOrd="0" presId="urn:microsoft.com/office/officeart/2018/5/layout/CenteredIconLabelDescriptionList"/>
    <dgm:cxn modelId="{78532BB3-07EF-4CAA-B754-B8BEFADAB6A7}" type="presParOf" srcId="{C1DBCDFD-DED0-44E9-A142-A3D9479D485E}" destId="{81CFBE51-36A7-4E75-9F0D-6DFC3C12CAD4}" srcOrd="2" destOrd="0" presId="urn:microsoft.com/office/officeart/2018/5/layout/CenteredIconLabelDescriptionList"/>
    <dgm:cxn modelId="{D2E23D23-4F52-413C-A427-1EE3B29F2C20}" type="presParOf" srcId="{C1DBCDFD-DED0-44E9-A142-A3D9479D485E}" destId="{F19FE8FB-A190-4E6A-8ABF-45DD15ACEE61}" srcOrd="3" destOrd="0" presId="urn:microsoft.com/office/officeart/2018/5/layout/CenteredIconLabelDescriptionList"/>
    <dgm:cxn modelId="{FE8E6CF2-D16B-43C1-980A-6244E5E39E8D}" type="presParOf" srcId="{C1DBCDFD-DED0-44E9-A142-A3D9479D485E}" destId="{513187CC-F161-4E1E-8CA4-E79DFC20CE21}"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F80F17-C8D4-42D8-9765-BCE30AAA9F98}"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7971F198-F47D-4727-AAD4-D60569B415BE}">
      <dgm:prSet/>
      <dgm:spPr/>
      <dgm:t>
        <a:bodyPr/>
        <a:lstStyle/>
        <a:p>
          <a:pPr>
            <a:lnSpc>
              <a:spcPct val="100000"/>
            </a:lnSpc>
            <a:defRPr b="1"/>
          </a:pPr>
          <a:r>
            <a:rPr lang="en-US"/>
            <a:t>Motion to commit (or refer to committee)</a:t>
          </a:r>
        </a:p>
      </dgm:t>
    </dgm:pt>
    <dgm:pt modelId="{2819D25A-68EB-4DC1-96F9-ACDEBFC1CA87}" type="parTrans" cxnId="{E0E4BB59-9C63-4B25-B1FB-F125F5433472}">
      <dgm:prSet/>
      <dgm:spPr/>
      <dgm:t>
        <a:bodyPr/>
        <a:lstStyle/>
        <a:p>
          <a:endParaRPr lang="en-US"/>
        </a:p>
      </dgm:t>
    </dgm:pt>
    <dgm:pt modelId="{295DCAF6-A59E-480B-868D-06ADE2448423}" type="sibTrans" cxnId="{E0E4BB59-9C63-4B25-B1FB-F125F5433472}">
      <dgm:prSet/>
      <dgm:spPr/>
      <dgm:t>
        <a:bodyPr/>
        <a:lstStyle/>
        <a:p>
          <a:endParaRPr lang="en-US"/>
        </a:p>
      </dgm:t>
    </dgm:pt>
    <dgm:pt modelId="{F0A5FB42-48BC-42C3-8674-5C36AACA286D}">
      <dgm:prSet/>
      <dgm:spPr/>
      <dgm:t>
        <a:bodyPr/>
        <a:lstStyle/>
        <a:p>
          <a:pPr>
            <a:lnSpc>
              <a:spcPct val="100000"/>
            </a:lnSpc>
          </a:pPr>
          <a:r>
            <a:rPr lang="en-US"/>
            <a:t>Often used when its clear a motion hasn’t been fully thought out</a:t>
          </a:r>
        </a:p>
      </dgm:t>
    </dgm:pt>
    <dgm:pt modelId="{30D22DB4-320D-4E1F-B5C2-43948FE0A3F7}" type="parTrans" cxnId="{FA488AB4-020E-4CCA-8420-5FAFE3A2B791}">
      <dgm:prSet/>
      <dgm:spPr/>
      <dgm:t>
        <a:bodyPr/>
        <a:lstStyle/>
        <a:p>
          <a:endParaRPr lang="en-US"/>
        </a:p>
      </dgm:t>
    </dgm:pt>
    <dgm:pt modelId="{3ACFC69B-A211-43E3-A583-2B2A24B97249}" type="sibTrans" cxnId="{FA488AB4-020E-4CCA-8420-5FAFE3A2B791}">
      <dgm:prSet/>
      <dgm:spPr/>
      <dgm:t>
        <a:bodyPr/>
        <a:lstStyle/>
        <a:p>
          <a:endParaRPr lang="en-US"/>
        </a:p>
      </dgm:t>
    </dgm:pt>
    <dgm:pt modelId="{B8DE56DD-D359-485C-9093-F675CF43CE03}">
      <dgm:prSet/>
      <dgm:spPr/>
      <dgm:t>
        <a:bodyPr/>
        <a:lstStyle/>
        <a:p>
          <a:pPr>
            <a:lnSpc>
              <a:spcPct val="100000"/>
            </a:lnSpc>
          </a:pPr>
          <a:r>
            <a:rPr lang="en-US"/>
            <a:t>Can be used when more details need to be laid out for the group to make an informed decision</a:t>
          </a:r>
        </a:p>
      </dgm:t>
    </dgm:pt>
    <dgm:pt modelId="{356E8DE2-8353-4E93-8E89-B9757F58EBDE}" type="parTrans" cxnId="{EE7ECE16-B544-4692-8F31-EA835A5AED8B}">
      <dgm:prSet/>
      <dgm:spPr/>
      <dgm:t>
        <a:bodyPr/>
        <a:lstStyle/>
        <a:p>
          <a:endParaRPr lang="en-US"/>
        </a:p>
      </dgm:t>
    </dgm:pt>
    <dgm:pt modelId="{31A94BCB-A5E2-47B0-A7B4-CE0EEB398195}" type="sibTrans" cxnId="{EE7ECE16-B544-4692-8F31-EA835A5AED8B}">
      <dgm:prSet/>
      <dgm:spPr/>
      <dgm:t>
        <a:bodyPr/>
        <a:lstStyle/>
        <a:p>
          <a:endParaRPr lang="en-US"/>
        </a:p>
      </dgm:t>
    </dgm:pt>
    <dgm:pt modelId="{B070E9C7-0A47-4326-87DE-5FFFAA2B8C8B}">
      <dgm:prSet/>
      <dgm:spPr/>
      <dgm:t>
        <a:bodyPr/>
        <a:lstStyle/>
        <a:p>
          <a:pPr>
            <a:lnSpc>
              <a:spcPct val="100000"/>
            </a:lnSpc>
          </a:pPr>
          <a:r>
            <a:rPr lang="en-US"/>
            <a:t>Motion must include the committee to which the motion will be referred and the proposed timeline for investigation</a:t>
          </a:r>
        </a:p>
      </dgm:t>
    </dgm:pt>
    <dgm:pt modelId="{D93B2E80-E3DF-401A-8D00-D8056FEA0970}" type="parTrans" cxnId="{507C51DF-7E3C-4C91-9336-5676B9386AAC}">
      <dgm:prSet/>
      <dgm:spPr/>
      <dgm:t>
        <a:bodyPr/>
        <a:lstStyle/>
        <a:p>
          <a:endParaRPr lang="en-US"/>
        </a:p>
      </dgm:t>
    </dgm:pt>
    <dgm:pt modelId="{52F364A7-5ADC-431B-88B2-FBA5F480AACA}" type="sibTrans" cxnId="{507C51DF-7E3C-4C91-9336-5676B9386AAC}">
      <dgm:prSet/>
      <dgm:spPr/>
      <dgm:t>
        <a:bodyPr/>
        <a:lstStyle/>
        <a:p>
          <a:endParaRPr lang="en-US"/>
        </a:p>
      </dgm:t>
    </dgm:pt>
    <dgm:pt modelId="{9C7A2968-2693-49C1-AD50-C2BB069F4DBD}">
      <dgm:prSet/>
      <dgm:spPr/>
      <dgm:t>
        <a:bodyPr/>
        <a:lstStyle/>
        <a:p>
          <a:pPr>
            <a:lnSpc>
              <a:spcPct val="100000"/>
            </a:lnSpc>
            <a:defRPr b="1"/>
          </a:pPr>
          <a:r>
            <a:rPr lang="en-US"/>
            <a:t>Referred Committee</a:t>
          </a:r>
        </a:p>
      </dgm:t>
    </dgm:pt>
    <dgm:pt modelId="{F59780A7-6E6E-43C6-9F6F-DB06B83DDC80}" type="parTrans" cxnId="{1EE9C47C-F725-4168-B106-391BCD223960}">
      <dgm:prSet/>
      <dgm:spPr/>
      <dgm:t>
        <a:bodyPr/>
        <a:lstStyle/>
        <a:p>
          <a:endParaRPr lang="en-US"/>
        </a:p>
      </dgm:t>
    </dgm:pt>
    <dgm:pt modelId="{42705819-DC5B-4113-9DC8-AF48323BF3F0}" type="sibTrans" cxnId="{1EE9C47C-F725-4168-B106-391BCD223960}">
      <dgm:prSet/>
      <dgm:spPr/>
      <dgm:t>
        <a:bodyPr/>
        <a:lstStyle/>
        <a:p>
          <a:endParaRPr lang="en-US"/>
        </a:p>
      </dgm:t>
    </dgm:pt>
    <dgm:pt modelId="{307E88C8-8FCC-45D7-998D-39C2C897AB5E}">
      <dgm:prSet/>
      <dgm:spPr/>
      <dgm:t>
        <a:bodyPr/>
        <a:lstStyle/>
        <a:p>
          <a:pPr>
            <a:lnSpc>
              <a:spcPct val="100000"/>
            </a:lnSpc>
          </a:pPr>
          <a:r>
            <a:rPr lang="en-US"/>
            <a:t>Can be one that already exists (preferred)</a:t>
          </a:r>
        </a:p>
      </dgm:t>
    </dgm:pt>
    <dgm:pt modelId="{2E33F4B7-E29A-473C-926A-02881EF8CAD1}" type="parTrans" cxnId="{C40B9057-AF71-4BA6-AB80-0CB395BF22B6}">
      <dgm:prSet/>
      <dgm:spPr/>
      <dgm:t>
        <a:bodyPr/>
        <a:lstStyle/>
        <a:p>
          <a:endParaRPr lang="en-US"/>
        </a:p>
      </dgm:t>
    </dgm:pt>
    <dgm:pt modelId="{5E3931B8-573D-4923-8D14-BFB6AF1306E7}" type="sibTrans" cxnId="{C40B9057-AF71-4BA6-AB80-0CB395BF22B6}">
      <dgm:prSet/>
      <dgm:spPr/>
      <dgm:t>
        <a:bodyPr/>
        <a:lstStyle/>
        <a:p>
          <a:endParaRPr lang="en-US"/>
        </a:p>
      </dgm:t>
    </dgm:pt>
    <dgm:pt modelId="{CA27811C-F2C0-42EC-8BFA-30900A5837AA}">
      <dgm:prSet/>
      <dgm:spPr/>
      <dgm:t>
        <a:bodyPr/>
        <a:lstStyle/>
        <a:p>
          <a:pPr>
            <a:lnSpc>
              <a:spcPct val="100000"/>
            </a:lnSpc>
          </a:pPr>
          <a:r>
            <a:rPr lang="en-US"/>
            <a:t>Can be to a special committee</a:t>
          </a:r>
        </a:p>
      </dgm:t>
    </dgm:pt>
    <dgm:pt modelId="{9F56E683-C2FE-452D-8BD9-6DFA4BA3A42B}" type="parTrans" cxnId="{43FB6273-536C-4FF9-BFBE-FACFC2E083BF}">
      <dgm:prSet/>
      <dgm:spPr/>
      <dgm:t>
        <a:bodyPr/>
        <a:lstStyle/>
        <a:p>
          <a:endParaRPr lang="en-US"/>
        </a:p>
      </dgm:t>
    </dgm:pt>
    <dgm:pt modelId="{E0CB461E-3360-4038-9A7B-1E099F9A1139}" type="sibTrans" cxnId="{43FB6273-536C-4FF9-BFBE-FACFC2E083BF}">
      <dgm:prSet/>
      <dgm:spPr/>
      <dgm:t>
        <a:bodyPr/>
        <a:lstStyle/>
        <a:p>
          <a:endParaRPr lang="en-US"/>
        </a:p>
      </dgm:t>
    </dgm:pt>
    <dgm:pt modelId="{E356EB69-61DB-4E39-994B-37C7F6127B5D}">
      <dgm:prSet/>
      <dgm:spPr/>
      <dgm:t>
        <a:bodyPr/>
        <a:lstStyle/>
        <a:p>
          <a:r>
            <a:rPr lang="en-US"/>
            <a:t>If this is recommended, need to provide specifics of the committee and its purpose</a:t>
          </a:r>
        </a:p>
      </dgm:t>
    </dgm:pt>
    <dgm:pt modelId="{F736EF1E-D605-4B4B-A18E-12E131184E2A}" type="parTrans" cxnId="{D099DAB2-6113-44B1-B0A1-7800E8C37C20}">
      <dgm:prSet/>
      <dgm:spPr/>
      <dgm:t>
        <a:bodyPr/>
        <a:lstStyle/>
        <a:p>
          <a:endParaRPr lang="en-US"/>
        </a:p>
      </dgm:t>
    </dgm:pt>
    <dgm:pt modelId="{FFCFD297-B268-4B14-8955-5C8E43A09B59}" type="sibTrans" cxnId="{D099DAB2-6113-44B1-B0A1-7800E8C37C20}">
      <dgm:prSet/>
      <dgm:spPr/>
      <dgm:t>
        <a:bodyPr/>
        <a:lstStyle/>
        <a:p>
          <a:endParaRPr lang="en-US"/>
        </a:p>
      </dgm:t>
    </dgm:pt>
    <dgm:pt modelId="{EE82CF12-12FE-428C-9DD6-EC9DD6DDEEC9}">
      <dgm:prSet/>
      <dgm:spPr/>
      <dgm:t>
        <a:bodyPr/>
        <a:lstStyle/>
        <a:p>
          <a:pPr>
            <a:lnSpc>
              <a:spcPct val="100000"/>
            </a:lnSpc>
            <a:defRPr b="1"/>
          </a:pPr>
          <a:r>
            <a:rPr lang="en-US"/>
            <a:t>“I move the motion be referred to a committee of five members (either by naming them or by appointment of the Regent) and the committee report back at the next chapter meeting”</a:t>
          </a:r>
        </a:p>
      </dgm:t>
    </dgm:pt>
    <dgm:pt modelId="{63964B6F-CFEB-490E-9C8C-EF8C2EA09AF4}" type="parTrans" cxnId="{D5B42AC6-5957-45E9-A542-F197A6E9DD12}">
      <dgm:prSet/>
      <dgm:spPr/>
      <dgm:t>
        <a:bodyPr/>
        <a:lstStyle/>
        <a:p>
          <a:endParaRPr lang="en-US"/>
        </a:p>
      </dgm:t>
    </dgm:pt>
    <dgm:pt modelId="{DF4E40E1-0105-47DE-BBEF-3909978877AE}" type="sibTrans" cxnId="{D5B42AC6-5957-45E9-A542-F197A6E9DD12}">
      <dgm:prSet/>
      <dgm:spPr/>
      <dgm:t>
        <a:bodyPr/>
        <a:lstStyle/>
        <a:p>
          <a:endParaRPr lang="en-US"/>
        </a:p>
      </dgm:t>
    </dgm:pt>
    <dgm:pt modelId="{2C59269F-DA79-42F6-890A-A6342A77831B}" type="pres">
      <dgm:prSet presAssocID="{3AF80F17-C8D4-42D8-9765-BCE30AAA9F98}" presName="root" presStyleCnt="0">
        <dgm:presLayoutVars>
          <dgm:dir/>
          <dgm:resizeHandles val="exact"/>
        </dgm:presLayoutVars>
      </dgm:prSet>
      <dgm:spPr/>
    </dgm:pt>
    <dgm:pt modelId="{6F93AD9E-4D2D-4479-8CB2-9D37B74E3E46}" type="pres">
      <dgm:prSet presAssocID="{7971F198-F47D-4727-AAD4-D60569B415BE}" presName="compNode" presStyleCnt="0"/>
      <dgm:spPr/>
    </dgm:pt>
    <dgm:pt modelId="{320ACAAE-0755-4874-B393-A501537AF036}" type="pres">
      <dgm:prSet presAssocID="{7971F198-F47D-4727-AAD4-D60569B415B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vron Arrows"/>
        </a:ext>
      </dgm:extLst>
    </dgm:pt>
    <dgm:pt modelId="{A12F9429-94F6-4F30-84CF-BD6227A7C934}" type="pres">
      <dgm:prSet presAssocID="{7971F198-F47D-4727-AAD4-D60569B415BE}" presName="iconSpace" presStyleCnt="0"/>
      <dgm:spPr/>
    </dgm:pt>
    <dgm:pt modelId="{A814B207-0A2D-421D-9A5C-343B52AA0D2C}" type="pres">
      <dgm:prSet presAssocID="{7971F198-F47D-4727-AAD4-D60569B415BE}" presName="parTx" presStyleLbl="revTx" presStyleIdx="0" presStyleCnt="6">
        <dgm:presLayoutVars>
          <dgm:chMax val="0"/>
          <dgm:chPref val="0"/>
        </dgm:presLayoutVars>
      </dgm:prSet>
      <dgm:spPr/>
    </dgm:pt>
    <dgm:pt modelId="{62C97BE8-D5B3-4073-B130-07EC4E47B481}" type="pres">
      <dgm:prSet presAssocID="{7971F198-F47D-4727-AAD4-D60569B415BE}" presName="txSpace" presStyleCnt="0"/>
      <dgm:spPr/>
    </dgm:pt>
    <dgm:pt modelId="{13234177-AE88-4F75-B327-9E1A6CA44CAC}" type="pres">
      <dgm:prSet presAssocID="{7971F198-F47D-4727-AAD4-D60569B415BE}" presName="desTx" presStyleLbl="revTx" presStyleIdx="1" presStyleCnt="6">
        <dgm:presLayoutVars/>
      </dgm:prSet>
      <dgm:spPr/>
    </dgm:pt>
    <dgm:pt modelId="{FC0A9FDA-48E9-456B-8171-720622381577}" type="pres">
      <dgm:prSet presAssocID="{295DCAF6-A59E-480B-868D-06ADE2448423}" presName="sibTrans" presStyleCnt="0"/>
      <dgm:spPr/>
    </dgm:pt>
    <dgm:pt modelId="{A08BF7DE-67F1-471A-85B6-D28579AF4916}" type="pres">
      <dgm:prSet presAssocID="{9C7A2968-2693-49C1-AD50-C2BB069F4DBD}" presName="compNode" presStyleCnt="0"/>
      <dgm:spPr/>
    </dgm:pt>
    <dgm:pt modelId="{B42DBC97-B0A4-48DB-A10C-A700DEE9D93B}" type="pres">
      <dgm:prSet presAssocID="{9C7A2968-2693-49C1-AD50-C2BB069F4DB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eting"/>
        </a:ext>
      </dgm:extLst>
    </dgm:pt>
    <dgm:pt modelId="{B655DA2F-A0BE-4743-9DA0-DD730FB8F39F}" type="pres">
      <dgm:prSet presAssocID="{9C7A2968-2693-49C1-AD50-C2BB069F4DBD}" presName="iconSpace" presStyleCnt="0"/>
      <dgm:spPr/>
    </dgm:pt>
    <dgm:pt modelId="{97EF4944-B5B1-4680-85A7-DB8B426B5DC3}" type="pres">
      <dgm:prSet presAssocID="{9C7A2968-2693-49C1-AD50-C2BB069F4DBD}" presName="parTx" presStyleLbl="revTx" presStyleIdx="2" presStyleCnt="6">
        <dgm:presLayoutVars>
          <dgm:chMax val="0"/>
          <dgm:chPref val="0"/>
        </dgm:presLayoutVars>
      </dgm:prSet>
      <dgm:spPr/>
    </dgm:pt>
    <dgm:pt modelId="{8F7F1B13-87D1-430B-8369-A0ED13F9AA2F}" type="pres">
      <dgm:prSet presAssocID="{9C7A2968-2693-49C1-AD50-C2BB069F4DBD}" presName="txSpace" presStyleCnt="0"/>
      <dgm:spPr/>
    </dgm:pt>
    <dgm:pt modelId="{7D69C65F-BD13-4130-A245-DECCD03BBBE4}" type="pres">
      <dgm:prSet presAssocID="{9C7A2968-2693-49C1-AD50-C2BB069F4DBD}" presName="desTx" presStyleLbl="revTx" presStyleIdx="3" presStyleCnt="6">
        <dgm:presLayoutVars/>
      </dgm:prSet>
      <dgm:spPr/>
    </dgm:pt>
    <dgm:pt modelId="{EEAE0A59-AE67-45F0-9876-92057587ECEA}" type="pres">
      <dgm:prSet presAssocID="{42705819-DC5B-4113-9DC8-AF48323BF3F0}" presName="sibTrans" presStyleCnt="0"/>
      <dgm:spPr/>
    </dgm:pt>
    <dgm:pt modelId="{B187212B-490D-40D4-8340-3297213321F5}" type="pres">
      <dgm:prSet presAssocID="{EE82CF12-12FE-428C-9DD6-EC9DD6DDEEC9}" presName="compNode" presStyleCnt="0"/>
      <dgm:spPr/>
    </dgm:pt>
    <dgm:pt modelId="{65B07585-C361-49A5-BC95-56015902F849}" type="pres">
      <dgm:prSet presAssocID="{EE82CF12-12FE-428C-9DD6-EC9DD6DDEEC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ank"/>
        </a:ext>
      </dgm:extLst>
    </dgm:pt>
    <dgm:pt modelId="{7692ABFB-F081-4C52-9BA9-B15938C22E7C}" type="pres">
      <dgm:prSet presAssocID="{EE82CF12-12FE-428C-9DD6-EC9DD6DDEEC9}" presName="iconSpace" presStyleCnt="0"/>
      <dgm:spPr/>
    </dgm:pt>
    <dgm:pt modelId="{B462065A-0185-444D-9889-C0F5E1FDC985}" type="pres">
      <dgm:prSet presAssocID="{EE82CF12-12FE-428C-9DD6-EC9DD6DDEEC9}" presName="parTx" presStyleLbl="revTx" presStyleIdx="4" presStyleCnt="6">
        <dgm:presLayoutVars>
          <dgm:chMax val="0"/>
          <dgm:chPref val="0"/>
        </dgm:presLayoutVars>
      </dgm:prSet>
      <dgm:spPr/>
    </dgm:pt>
    <dgm:pt modelId="{0CE19B9F-39C2-421C-A7B8-CD977F8840CC}" type="pres">
      <dgm:prSet presAssocID="{EE82CF12-12FE-428C-9DD6-EC9DD6DDEEC9}" presName="txSpace" presStyleCnt="0"/>
      <dgm:spPr/>
    </dgm:pt>
    <dgm:pt modelId="{A17865C0-1C02-4AA7-A5D0-5CA03EEDCFC7}" type="pres">
      <dgm:prSet presAssocID="{EE82CF12-12FE-428C-9DD6-EC9DD6DDEEC9}" presName="desTx" presStyleLbl="revTx" presStyleIdx="5" presStyleCnt="6">
        <dgm:presLayoutVars/>
      </dgm:prSet>
      <dgm:spPr/>
    </dgm:pt>
  </dgm:ptLst>
  <dgm:cxnLst>
    <dgm:cxn modelId="{EE7ECE16-B544-4692-8F31-EA835A5AED8B}" srcId="{7971F198-F47D-4727-AAD4-D60569B415BE}" destId="{B8DE56DD-D359-485C-9093-F675CF43CE03}" srcOrd="1" destOrd="0" parTransId="{356E8DE2-8353-4E93-8E89-B9757F58EBDE}" sibTransId="{31A94BCB-A5E2-47B0-A7B4-CE0EEB398195}"/>
    <dgm:cxn modelId="{84957226-01AF-439D-BAB7-42F66A6ECBE9}" type="presOf" srcId="{3AF80F17-C8D4-42D8-9765-BCE30AAA9F98}" destId="{2C59269F-DA79-42F6-890A-A6342A77831B}" srcOrd="0" destOrd="0" presId="urn:microsoft.com/office/officeart/2018/5/layout/CenteredIconLabelDescriptionList"/>
    <dgm:cxn modelId="{0E37442D-D290-45B8-8406-DA921D6799C4}" type="presOf" srcId="{9C7A2968-2693-49C1-AD50-C2BB069F4DBD}" destId="{97EF4944-B5B1-4680-85A7-DB8B426B5DC3}" srcOrd="0" destOrd="0" presId="urn:microsoft.com/office/officeart/2018/5/layout/CenteredIconLabelDescriptionList"/>
    <dgm:cxn modelId="{81243332-7EEC-4BC2-BEFD-5DC52D5415E1}" type="presOf" srcId="{307E88C8-8FCC-45D7-998D-39C2C897AB5E}" destId="{7D69C65F-BD13-4130-A245-DECCD03BBBE4}" srcOrd="0" destOrd="0" presId="urn:microsoft.com/office/officeart/2018/5/layout/CenteredIconLabelDescriptionList"/>
    <dgm:cxn modelId="{729B406E-DBA9-4DB8-98A1-754DE4F6F44D}" type="presOf" srcId="{F0A5FB42-48BC-42C3-8674-5C36AACA286D}" destId="{13234177-AE88-4F75-B327-9E1A6CA44CAC}" srcOrd="0" destOrd="0" presId="urn:microsoft.com/office/officeart/2018/5/layout/CenteredIconLabelDescriptionList"/>
    <dgm:cxn modelId="{43FB6273-536C-4FF9-BFBE-FACFC2E083BF}" srcId="{9C7A2968-2693-49C1-AD50-C2BB069F4DBD}" destId="{CA27811C-F2C0-42EC-8BFA-30900A5837AA}" srcOrd="1" destOrd="0" parTransId="{9F56E683-C2FE-452D-8BD9-6DFA4BA3A42B}" sibTransId="{E0CB461E-3360-4038-9A7B-1E099F9A1139}"/>
    <dgm:cxn modelId="{C40B9057-AF71-4BA6-AB80-0CB395BF22B6}" srcId="{9C7A2968-2693-49C1-AD50-C2BB069F4DBD}" destId="{307E88C8-8FCC-45D7-998D-39C2C897AB5E}" srcOrd="0" destOrd="0" parTransId="{2E33F4B7-E29A-473C-926A-02881EF8CAD1}" sibTransId="{5E3931B8-573D-4923-8D14-BFB6AF1306E7}"/>
    <dgm:cxn modelId="{CEB43C59-21F7-4ABF-B6D4-631AC9C62781}" type="presOf" srcId="{B8DE56DD-D359-485C-9093-F675CF43CE03}" destId="{13234177-AE88-4F75-B327-9E1A6CA44CAC}" srcOrd="0" destOrd="1" presId="urn:microsoft.com/office/officeart/2018/5/layout/CenteredIconLabelDescriptionList"/>
    <dgm:cxn modelId="{E0E4BB59-9C63-4B25-B1FB-F125F5433472}" srcId="{3AF80F17-C8D4-42D8-9765-BCE30AAA9F98}" destId="{7971F198-F47D-4727-AAD4-D60569B415BE}" srcOrd="0" destOrd="0" parTransId="{2819D25A-68EB-4DC1-96F9-ACDEBFC1CA87}" sibTransId="{295DCAF6-A59E-480B-868D-06ADE2448423}"/>
    <dgm:cxn modelId="{A5B3EB7A-7876-4C1D-A9B2-E4BC2B95B2C9}" type="presOf" srcId="{EE82CF12-12FE-428C-9DD6-EC9DD6DDEEC9}" destId="{B462065A-0185-444D-9889-C0F5E1FDC985}" srcOrd="0" destOrd="0" presId="urn:microsoft.com/office/officeart/2018/5/layout/CenteredIconLabelDescriptionList"/>
    <dgm:cxn modelId="{1EE9C47C-F725-4168-B106-391BCD223960}" srcId="{3AF80F17-C8D4-42D8-9765-BCE30AAA9F98}" destId="{9C7A2968-2693-49C1-AD50-C2BB069F4DBD}" srcOrd="1" destOrd="0" parTransId="{F59780A7-6E6E-43C6-9F6F-DB06B83DDC80}" sibTransId="{42705819-DC5B-4113-9DC8-AF48323BF3F0}"/>
    <dgm:cxn modelId="{D1A4ABA1-047B-4C59-ADD6-A152DA039B07}" type="presOf" srcId="{B070E9C7-0A47-4326-87DE-5FFFAA2B8C8B}" destId="{13234177-AE88-4F75-B327-9E1A6CA44CAC}" srcOrd="0" destOrd="2" presId="urn:microsoft.com/office/officeart/2018/5/layout/CenteredIconLabelDescriptionList"/>
    <dgm:cxn modelId="{D099DAB2-6113-44B1-B0A1-7800E8C37C20}" srcId="{CA27811C-F2C0-42EC-8BFA-30900A5837AA}" destId="{E356EB69-61DB-4E39-994B-37C7F6127B5D}" srcOrd="0" destOrd="0" parTransId="{F736EF1E-D605-4B4B-A18E-12E131184E2A}" sibTransId="{FFCFD297-B268-4B14-8955-5C8E43A09B59}"/>
    <dgm:cxn modelId="{FA488AB4-020E-4CCA-8420-5FAFE3A2B791}" srcId="{7971F198-F47D-4727-AAD4-D60569B415BE}" destId="{F0A5FB42-48BC-42C3-8674-5C36AACA286D}" srcOrd="0" destOrd="0" parTransId="{30D22DB4-320D-4E1F-B5C2-43948FE0A3F7}" sibTransId="{3ACFC69B-A211-43E3-A583-2B2A24B97249}"/>
    <dgm:cxn modelId="{B6D6C0C1-8289-4B82-9674-FC802347D0F6}" type="presOf" srcId="{E356EB69-61DB-4E39-994B-37C7F6127B5D}" destId="{7D69C65F-BD13-4130-A245-DECCD03BBBE4}" srcOrd="0" destOrd="2" presId="urn:microsoft.com/office/officeart/2018/5/layout/CenteredIconLabelDescriptionList"/>
    <dgm:cxn modelId="{D5B42AC6-5957-45E9-A542-F197A6E9DD12}" srcId="{3AF80F17-C8D4-42D8-9765-BCE30AAA9F98}" destId="{EE82CF12-12FE-428C-9DD6-EC9DD6DDEEC9}" srcOrd="2" destOrd="0" parTransId="{63964B6F-CFEB-490E-9C8C-EF8C2EA09AF4}" sibTransId="{DF4E40E1-0105-47DE-BBEF-3909978877AE}"/>
    <dgm:cxn modelId="{507C51DF-7E3C-4C91-9336-5676B9386AAC}" srcId="{7971F198-F47D-4727-AAD4-D60569B415BE}" destId="{B070E9C7-0A47-4326-87DE-5FFFAA2B8C8B}" srcOrd="2" destOrd="0" parTransId="{D93B2E80-E3DF-401A-8D00-D8056FEA0970}" sibTransId="{52F364A7-5ADC-431B-88B2-FBA5F480AACA}"/>
    <dgm:cxn modelId="{D71329F4-19B9-4CF6-8E00-70A889C2237F}" type="presOf" srcId="{7971F198-F47D-4727-AAD4-D60569B415BE}" destId="{A814B207-0A2D-421D-9A5C-343B52AA0D2C}" srcOrd="0" destOrd="0" presId="urn:microsoft.com/office/officeart/2018/5/layout/CenteredIconLabelDescriptionList"/>
    <dgm:cxn modelId="{D4A126FF-0D81-4540-A017-9F4837ACF5A7}" type="presOf" srcId="{CA27811C-F2C0-42EC-8BFA-30900A5837AA}" destId="{7D69C65F-BD13-4130-A245-DECCD03BBBE4}" srcOrd="0" destOrd="1" presId="urn:microsoft.com/office/officeart/2018/5/layout/CenteredIconLabelDescriptionList"/>
    <dgm:cxn modelId="{D2048AC4-2193-463A-89F2-D00A7666F2AF}" type="presParOf" srcId="{2C59269F-DA79-42F6-890A-A6342A77831B}" destId="{6F93AD9E-4D2D-4479-8CB2-9D37B74E3E46}" srcOrd="0" destOrd="0" presId="urn:microsoft.com/office/officeart/2018/5/layout/CenteredIconLabelDescriptionList"/>
    <dgm:cxn modelId="{B1B34F9E-270F-4CCB-820A-091190A942B3}" type="presParOf" srcId="{6F93AD9E-4D2D-4479-8CB2-9D37B74E3E46}" destId="{320ACAAE-0755-4874-B393-A501537AF036}" srcOrd="0" destOrd="0" presId="urn:microsoft.com/office/officeart/2018/5/layout/CenteredIconLabelDescriptionList"/>
    <dgm:cxn modelId="{6D7CE83B-25BA-4E64-9D16-0B30260D1443}" type="presParOf" srcId="{6F93AD9E-4D2D-4479-8CB2-9D37B74E3E46}" destId="{A12F9429-94F6-4F30-84CF-BD6227A7C934}" srcOrd="1" destOrd="0" presId="urn:microsoft.com/office/officeart/2018/5/layout/CenteredIconLabelDescriptionList"/>
    <dgm:cxn modelId="{3CF58DD1-B1E0-4F29-9CD2-2AC655ABD468}" type="presParOf" srcId="{6F93AD9E-4D2D-4479-8CB2-9D37B74E3E46}" destId="{A814B207-0A2D-421D-9A5C-343B52AA0D2C}" srcOrd="2" destOrd="0" presId="urn:microsoft.com/office/officeart/2018/5/layout/CenteredIconLabelDescriptionList"/>
    <dgm:cxn modelId="{F0C0A0A6-13B8-46E4-9280-2A7E1A00AA5A}" type="presParOf" srcId="{6F93AD9E-4D2D-4479-8CB2-9D37B74E3E46}" destId="{62C97BE8-D5B3-4073-B130-07EC4E47B481}" srcOrd="3" destOrd="0" presId="urn:microsoft.com/office/officeart/2018/5/layout/CenteredIconLabelDescriptionList"/>
    <dgm:cxn modelId="{A574A6AA-110D-4902-BCEE-A738AF3B3FAA}" type="presParOf" srcId="{6F93AD9E-4D2D-4479-8CB2-9D37B74E3E46}" destId="{13234177-AE88-4F75-B327-9E1A6CA44CAC}" srcOrd="4" destOrd="0" presId="urn:microsoft.com/office/officeart/2018/5/layout/CenteredIconLabelDescriptionList"/>
    <dgm:cxn modelId="{05DF416E-9369-451A-B211-DAE8720533A6}" type="presParOf" srcId="{2C59269F-DA79-42F6-890A-A6342A77831B}" destId="{FC0A9FDA-48E9-456B-8171-720622381577}" srcOrd="1" destOrd="0" presId="urn:microsoft.com/office/officeart/2018/5/layout/CenteredIconLabelDescriptionList"/>
    <dgm:cxn modelId="{4209D8F8-B5AC-44ED-BB97-2F8376D03126}" type="presParOf" srcId="{2C59269F-DA79-42F6-890A-A6342A77831B}" destId="{A08BF7DE-67F1-471A-85B6-D28579AF4916}" srcOrd="2" destOrd="0" presId="urn:microsoft.com/office/officeart/2018/5/layout/CenteredIconLabelDescriptionList"/>
    <dgm:cxn modelId="{0AAF7F3B-AA3E-4849-9D01-570E77D41D94}" type="presParOf" srcId="{A08BF7DE-67F1-471A-85B6-D28579AF4916}" destId="{B42DBC97-B0A4-48DB-A10C-A700DEE9D93B}" srcOrd="0" destOrd="0" presId="urn:microsoft.com/office/officeart/2018/5/layout/CenteredIconLabelDescriptionList"/>
    <dgm:cxn modelId="{22488753-9244-4D61-A732-360E4020FED5}" type="presParOf" srcId="{A08BF7DE-67F1-471A-85B6-D28579AF4916}" destId="{B655DA2F-A0BE-4743-9DA0-DD730FB8F39F}" srcOrd="1" destOrd="0" presId="urn:microsoft.com/office/officeart/2018/5/layout/CenteredIconLabelDescriptionList"/>
    <dgm:cxn modelId="{B77A8B59-C77E-4546-91B3-485525A1CAC3}" type="presParOf" srcId="{A08BF7DE-67F1-471A-85B6-D28579AF4916}" destId="{97EF4944-B5B1-4680-85A7-DB8B426B5DC3}" srcOrd="2" destOrd="0" presId="urn:microsoft.com/office/officeart/2018/5/layout/CenteredIconLabelDescriptionList"/>
    <dgm:cxn modelId="{8D4083A1-5562-4C34-9B41-19DBB6A80877}" type="presParOf" srcId="{A08BF7DE-67F1-471A-85B6-D28579AF4916}" destId="{8F7F1B13-87D1-430B-8369-A0ED13F9AA2F}" srcOrd="3" destOrd="0" presId="urn:microsoft.com/office/officeart/2018/5/layout/CenteredIconLabelDescriptionList"/>
    <dgm:cxn modelId="{5D1BD1F9-98EC-4DDD-95A6-DE4530F0A405}" type="presParOf" srcId="{A08BF7DE-67F1-471A-85B6-D28579AF4916}" destId="{7D69C65F-BD13-4130-A245-DECCD03BBBE4}" srcOrd="4" destOrd="0" presId="urn:microsoft.com/office/officeart/2018/5/layout/CenteredIconLabelDescriptionList"/>
    <dgm:cxn modelId="{1AFB8991-6D35-4C58-A004-4DF371EB77D9}" type="presParOf" srcId="{2C59269F-DA79-42F6-890A-A6342A77831B}" destId="{EEAE0A59-AE67-45F0-9876-92057587ECEA}" srcOrd="3" destOrd="0" presId="urn:microsoft.com/office/officeart/2018/5/layout/CenteredIconLabelDescriptionList"/>
    <dgm:cxn modelId="{045B550C-8D88-4232-BEEE-3B51AB7475E4}" type="presParOf" srcId="{2C59269F-DA79-42F6-890A-A6342A77831B}" destId="{B187212B-490D-40D4-8340-3297213321F5}" srcOrd="4" destOrd="0" presId="urn:microsoft.com/office/officeart/2018/5/layout/CenteredIconLabelDescriptionList"/>
    <dgm:cxn modelId="{33D9EF70-E951-4F1D-9BE8-0A6BC73C8DF5}" type="presParOf" srcId="{B187212B-490D-40D4-8340-3297213321F5}" destId="{65B07585-C361-49A5-BC95-56015902F849}" srcOrd="0" destOrd="0" presId="urn:microsoft.com/office/officeart/2018/5/layout/CenteredIconLabelDescriptionList"/>
    <dgm:cxn modelId="{7C8DD393-6365-42A0-8530-8DA33DD36549}" type="presParOf" srcId="{B187212B-490D-40D4-8340-3297213321F5}" destId="{7692ABFB-F081-4C52-9BA9-B15938C22E7C}" srcOrd="1" destOrd="0" presId="urn:microsoft.com/office/officeart/2018/5/layout/CenteredIconLabelDescriptionList"/>
    <dgm:cxn modelId="{8B404015-7A36-419D-9CE1-68D67EBD61A3}" type="presParOf" srcId="{B187212B-490D-40D4-8340-3297213321F5}" destId="{B462065A-0185-444D-9889-C0F5E1FDC985}" srcOrd="2" destOrd="0" presId="urn:microsoft.com/office/officeart/2018/5/layout/CenteredIconLabelDescriptionList"/>
    <dgm:cxn modelId="{E8BD31A6-7C7A-41E3-888D-5D7C19E79A06}" type="presParOf" srcId="{B187212B-490D-40D4-8340-3297213321F5}" destId="{0CE19B9F-39C2-421C-A7B8-CD977F8840CC}" srcOrd="3" destOrd="0" presId="urn:microsoft.com/office/officeart/2018/5/layout/CenteredIconLabelDescriptionList"/>
    <dgm:cxn modelId="{9D42CC71-45DC-4AF8-B4AD-8FEEDF677682}" type="presParOf" srcId="{B187212B-490D-40D4-8340-3297213321F5}" destId="{A17865C0-1C02-4AA7-A5D0-5CA03EEDCFC7}"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63425DB-6F4B-412E-8D08-083F32021109}"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8DD4AD79-96DD-4797-B011-02A8C7280F30}">
      <dgm:prSet/>
      <dgm:spPr/>
      <dgm:t>
        <a:bodyPr/>
        <a:lstStyle/>
        <a:p>
          <a:pPr>
            <a:lnSpc>
              <a:spcPct val="100000"/>
            </a:lnSpc>
            <a:defRPr b="1"/>
          </a:pPr>
          <a:r>
            <a:rPr lang="en-US"/>
            <a:t>Allows a longer or complicated motion to be split into two or more parts</a:t>
          </a:r>
        </a:p>
      </dgm:t>
    </dgm:pt>
    <dgm:pt modelId="{6EA474AD-135F-48C7-9714-C6B11B955B11}" type="parTrans" cxnId="{EF5BE921-2132-4004-A3B3-A22E3A948DB7}">
      <dgm:prSet/>
      <dgm:spPr/>
      <dgm:t>
        <a:bodyPr/>
        <a:lstStyle/>
        <a:p>
          <a:endParaRPr lang="en-US"/>
        </a:p>
      </dgm:t>
    </dgm:pt>
    <dgm:pt modelId="{8A5F22B0-2698-4D26-BDA3-30A15A032AD1}" type="sibTrans" cxnId="{EF5BE921-2132-4004-A3B3-A22E3A948DB7}">
      <dgm:prSet/>
      <dgm:spPr/>
      <dgm:t>
        <a:bodyPr/>
        <a:lstStyle/>
        <a:p>
          <a:endParaRPr lang="en-US"/>
        </a:p>
      </dgm:t>
    </dgm:pt>
    <dgm:pt modelId="{4D0A4348-A352-4DA0-A428-5FCE0DE1354A}">
      <dgm:prSet/>
      <dgm:spPr/>
      <dgm:t>
        <a:bodyPr/>
        <a:lstStyle/>
        <a:p>
          <a:pPr>
            <a:lnSpc>
              <a:spcPct val="100000"/>
            </a:lnSpc>
          </a:pPr>
          <a:r>
            <a:rPr lang="en-US"/>
            <a:t>No discussion on this one</a:t>
          </a:r>
        </a:p>
      </dgm:t>
    </dgm:pt>
    <dgm:pt modelId="{EECF4ED9-79A2-4EA0-A42E-721B747E537C}" type="parTrans" cxnId="{AA937ECB-ACD0-418B-A524-E92DD707D937}">
      <dgm:prSet/>
      <dgm:spPr/>
      <dgm:t>
        <a:bodyPr/>
        <a:lstStyle/>
        <a:p>
          <a:endParaRPr lang="en-US"/>
        </a:p>
      </dgm:t>
    </dgm:pt>
    <dgm:pt modelId="{FC183DA1-89C7-493B-B6F7-2B6D06BEB5E6}" type="sibTrans" cxnId="{AA937ECB-ACD0-418B-A524-E92DD707D937}">
      <dgm:prSet/>
      <dgm:spPr/>
      <dgm:t>
        <a:bodyPr/>
        <a:lstStyle/>
        <a:p>
          <a:endParaRPr lang="en-US"/>
        </a:p>
      </dgm:t>
    </dgm:pt>
    <dgm:pt modelId="{59E15BC9-DBE7-4869-81CC-8D67528ABF77}">
      <dgm:prSet/>
      <dgm:spPr/>
      <dgm:t>
        <a:bodyPr/>
        <a:lstStyle/>
        <a:p>
          <a:pPr>
            <a:lnSpc>
              <a:spcPct val="100000"/>
            </a:lnSpc>
          </a:pPr>
          <a:r>
            <a:rPr lang="en-US"/>
            <a:t>For example, you agree that something should be done, but not for the reasons put forth in a motion</a:t>
          </a:r>
        </a:p>
      </dgm:t>
    </dgm:pt>
    <dgm:pt modelId="{92C2C6E7-3269-490C-AA86-1FCA733EC2B6}" type="parTrans" cxnId="{263758ED-9FA1-41A5-8EE9-B64DBF4D2902}">
      <dgm:prSet/>
      <dgm:spPr/>
      <dgm:t>
        <a:bodyPr/>
        <a:lstStyle/>
        <a:p>
          <a:endParaRPr lang="en-US"/>
        </a:p>
      </dgm:t>
    </dgm:pt>
    <dgm:pt modelId="{38F6631C-A10A-4D0F-9B0C-7BF6BE9BABEB}" type="sibTrans" cxnId="{263758ED-9FA1-41A5-8EE9-B64DBF4D2902}">
      <dgm:prSet/>
      <dgm:spPr/>
      <dgm:t>
        <a:bodyPr/>
        <a:lstStyle/>
        <a:p>
          <a:endParaRPr lang="en-US"/>
        </a:p>
      </dgm:t>
    </dgm:pt>
    <dgm:pt modelId="{AD32B97C-5FD0-4C00-B94F-5A8ABB8E4111}">
      <dgm:prSet/>
      <dgm:spPr/>
      <dgm:t>
        <a:bodyPr/>
        <a:lstStyle/>
        <a:p>
          <a:pPr>
            <a:lnSpc>
              <a:spcPct val="100000"/>
            </a:lnSpc>
          </a:pPr>
          <a:r>
            <a:rPr lang="en-US"/>
            <a:t>“I move that the Post host a fundraising event on May 30</a:t>
          </a:r>
          <a:r>
            <a:rPr lang="en-US" baseline="30000"/>
            <a:t>th</a:t>
          </a:r>
          <a:r>
            <a:rPr lang="en-US"/>
            <a:t>, 2022 as a fundraiser for the Relief Fund”</a:t>
          </a:r>
        </a:p>
      </dgm:t>
    </dgm:pt>
    <dgm:pt modelId="{01487CB9-E35E-411E-A8C3-800400E4FF31}" type="parTrans" cxnId="{380B4D85-A1FA-435D-9107-6DBFD86CEDE6}">
      <dgm:prSet/>
      <dgm:spPr/>
      <dgm:t>
        <a:bodyPr/>
        <a:lstStyle/>
        <a:p>
          <a:endParaRPr lang="en-US"/>
        </a:p>
      </dgm:t>
    </dgm:pt>
    <dgm:pt modelId="{E6301C10-EBC3-4B41-8B6D-B0868A4B3961}" type="sibTrans" cxnId="{380B4D85-A1FA-435D-9107-6DBFD86CEDE6}">
      <dgm:prSet/>
      <dgm:spPr/>
      <dgm:t>
        <a:bodyPr/>
        <a:lstStyle/>
        <a:p>
          <a:endParaRPr lang="en-US"/>
        </a:p>
      </dgm:t>
    </dgm:pt>
    <dgm:pt modelId="{2481D980-6FCC-498F-BC23-37E5069B2A3A}">
      <dgm:prSet/>
      <dgm:spPr/>
      <dgm:t>
        <a:bodyPr/>
        <a:lstStyle/>
        <a:p>
          <a:pPr>
            <a:lnSpc>
              <a:spcPct val="100000"/>
            </a:lnSpc>
          </a:pPr>
          <a:r>
            <a:rPr lang="en-US"/>
            <a:t>Motion to divide the question into</a:t>
          </a:r>
        </a:p>
      </dgm:t>
    </dgm:pt>
    <dgm:pt modelId="{CBF6C70B-E6FD-4BE0-B3D4-F24239DDDB73}" type="parTrans" cxnId="{1DBADA82-0F23-4D68-A686-A585FFDE97A5}">
      <dgm:prSet/>
      <dgm:spPr/>
      <dgm:t>
        <a:bodyPr/>
        <a:lstStyle/>
        <a:p>
          <a:endParaRPr lang="en-US"/>
        </a:p>
      </dgm:t>
    </dgm:pt>
    <dgm:pt modelId="{B9708859-10F3-451E-9409-645B9A2C7B1B}" type="sibTrans" cxnId="{1DBADA82-0F23-4D68-A686-A585FFDE97A5}">
      <dgm:prSet/>
      <dgm:spPr/>
      <dgm:t>
        <a:bodyPr/>
        <a:lstStyle/>
        <a:p>
          <a:endParaRPr lang="en-US"/>
        </a:p>
      </dgm:t>
    </dgm:pt>
    <dgm:pt modelId="{2754AB32-2A6F-451A-B3C9-1B3030E0FFFC}">
      <dgm:prSet/>
      <dgm:spPr/>
      <dgm:t>
        <a:bodyPr/>
        <a:lstStyle/>
        <a:p>
          <a:r>
            <a:rPr lang="en-US"/>
            <a:t>First motion: I move the Post host a fundraising event on May 30</a:t>
          </a:r>
          <a:r>
            <a:rPr lang="en-US" baseline="30000"/>
            <a:t>th</a:t>
          </a:r>
          <a:r>
            <a:rPr lang="en-US"/>
            <a:t>, 2022</a:t>
          </a:r>
        </a:p>
      </dgm:t>
    </dgm:pt>
    <dgm:pt modelId="{4B49E3D3-C06C-49CC-A7BB-C2AB3B672D0C}" type="parTrans" cxnId="{961393DC-2513-4E35-98B6-A8EF68115B18}">
      <dgm:prSet/>
      <dgm:spPr/>
      <dgm:t>
        <a:bodyPr/>
        <a:lstStyle/>
        <a:p>
          <a:endParaRPr lang="en-US"/>
        </a:p>
      </dgm:t>
    </dgm:pt>
    <dgm:pt modelId="{9D1DAA28-905E-40ED-A863-E7056D767756}" type="sibTrans" cxnId="{961393DC-2513-4E35-98B6-A8EF68115B18}">
      <dgm:prSet/>
      <dgm:spPr/>
      <dgm:t>
        <a:bodyPr/>
        <a:lstStyle/>
        <a:p>
          <a:endParaRPr lang="en-US"/>
        </a:p>
      </dgm:t>
    </dgm:pt>
    <dgm:pt modelId="{A6D2C069-3C14-450E-9113-07312B2AE5CC}">
      <dgm:prSet/>
      <dgm:spPr/>
      <dgm:t>
        <a:bodyPr/>
        <a:lstStyle/>
        <a:p>
          <a:r>
            <a:rPr lang="en-US"/>
            <a:t>Second motion: I move the fundraising event benefit the Relief Fund</a:t>
          </a:r>
        </a:p>
      </dgm:t>
    </dgm:pt>
    <dgm:pt modelId="{C5F654DE-1D66-4212-9D9E-0C406246C82E}" type="parTrans" cxnId="{ED9113E5-0713-405B-8094-2E0A2AF429CF}">
      <dgm:prSet/>
      <dgm:spPr/>
      <dgm:t>
        <a:bodyPr/>
        <a:lstStyle/>
        <a:p>
          <a:endParaRPr lang="en-US"/>
        </a:p>
      </dgm:t>
    </dgm:pt>
    <dgm:pt modelId="{F5D4FFE5-FC5A-481B-8F53-6959FA586336}" type="sibTrans" cxnId="{ED9113E5-0713-405B-8094-2E0A2AF429CF}">
      <dgm:prSet/>
      <dgm:spPr/>
      <dgm:t>
        <a:bodyPr/>
        <a:lstStyle/>
        <a:p>
          <a:endParaRPr lang="en-US"/>
        </a:p>
      </dgm:t>
    </dgm:pt>
    <dgm:pt modelId="{19408D7B-C5BE-4E03-9E40-28C6BC6CF9D6}">
      <dgm:prSet/>
      <dgm:spPr/>
      <dgm:t>
        <a:bodyPr/>
        <a:lstStyle/>
        <a:p>
          <a:pPr>
            <a:lnSpc>
              <a:spcPct val="100000"/>
            </a:lnSpc>
            <a:defRPr b="1"/>
          </a:pPr>
          <a:r>
            <a:rPr lang="en-US"/>
            <a:t>Once approved, the motions must then be handled as two separate main motions to be handled in sequence</a:t>
          </a:r>
        </a:p>
      </dgm:t>
    </dgm:pt>
    <dgm:pt modelId="{13731352-FDCD-48FF-AB94-2860FA1D7D08}" type="parTrans" cxnId="{F6FB9691-FB45-4256-9A81-6174FCF4E5D7}">
      <dgm:prSet/>
      <dgm:spPr/>
      <dgm:t>
        <a:bodyPr/>
        <a:lstStyle/>
        <a:p>
          <a:endParaRPr lang="en-US"/>
        </a:p>
      </dgm:t>
    </dgm:pt>
    <dgm:pt modelId="{8451258D-86AB-4FAE-A1AE-3D0E7A69AE4E}" type="sibTrans" cxnId="{F6FB9691-FB45-4256-9A81-6174FCF4E5D7}">
      <dgm:prSet/>
      <dgm:spPr/>
      <dgm:t>
        <a:bodyPr/>
        <a:lstStyle/>
        <a:p>
          <a:endParaRPr lang="en-US"/>
        </a:p>
      </dgm:t>
    </dgm:pt>
    <dgm:pt modelId="{E8611B77-D1D1-461A-B23D-590ED71C922C}" type="pres">
      <dgm:prSet presAssocID="{A63425DB-6F4B-412E-8D08-083F32021109}" presName="root" presStyleCnt="0">
        <dgm:presLayoutVars>
          <dgm:dir/>
          <dgm:resizeHandles val="exact"/>
        </dgm:presLayoutVars>
      </dgm:prSet>
      <dgm:spPr/>
    </dgm:pt>
    <dgm:pt modelId="{B4407C8C-EAB4-4930-8AF5-93641D53D847}" type="pres">
      <dgm:prSet presAssocID="{8DD4AD79-96DD-4797-B011-02A8C7280F30}" presName="compNode" presStyleCnt="0"/>
      <dgm:spPr/>
    </dgm:pt>
    <dgm:pt modelId="{15BF90C5-E142-4746-96F1-E3DBAD95A403}" type="pres">
      <dgm:prSet presAssocID="{8DD4AD79-96DD-4797-B011-02A8C7280F3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Light Bulb and Gear"/>
        </a:ext>
      </dgm:extLst>
    </dgm:pt>
    <dgm:pt modelId="{61F8B802-2F27-4A22-8956-BC5A1E6AC01F}" type="pres">
      <dgm:prSet presAssocID="{8DD4AD79-96DD-4797-B011-02A8C7280F30}" presName="iconSpace" presStyleCnt="0"/>
      <dgm:spPr/>
    </dgm:pt>
    <dgm:pt modelId="{72FDF699-444C-489F-966D-8575879E8D17}" type="pres">
      <dgm:prSet presAssocID="{8DD4AD79-96DD-4797-B011-02A8C7280F30}" presName="parTx" presStyleLbl="revTx" presStyleIdx="0" presStyleCnt="4">
        <dgm:presLayoutVars>
          <dgm:chMax val="0"/>
          <dgm:chPref val="0"/>
        </dgm:presLayoutVars>
      </dgm:prSet>
      <dgm:spPr/>
    </dgm:pt>
    <dgm:pt modelId="{DB41EF6A-EC45-49F4-8978-1A29A8E2E2E9}" type="pres">
      <dgm:prSet presAssocID="{8DD4AD79-96DD-4797-B011-02A8C7280F30}" presName="txSpace" presStyleCnt="0"/>
      <dgm:spPr/>
    </dgm:pt>
    <dgm:pt modelId="{AA458378-CCCD-4F08-A8DE-78B805D37E4D}" type="pres">
      <dgm:prSet presAssocID="{8DD4AD79-96DD-4797-B011-02A8C7280F30}" presName="desTx" presStyleLbl="revTx" presStyleIdx="1" presStyleCnt="4">
        <dgm:presLayoutVars/>
      </dgm:prSet>
      <dgm:spPr/>
    </dgm:pt>
    <dgm:pt modelId="{946A3C20-DB06-4551-A9A7-EFDAECCFAE68}" type="pres">
      <dgm:prSet presAssocID="{8A5F22B0-2698-4D26-BDA3-30A15A032AD1}" presName="sibTrans" presStyleCnt="0"/>
      <dgm:spPr/>
    </dgm:pt>
    <dgm:pt modelId="{972550EE-E060-44A7-A9AA-6CACB793910D}" type="pres">
      <dgm:prSet presAssocID="{19408D7B-C5BE-4E03-9E40-28C6BC6CF9D6}" presName="compNode" presStyleCnt="0"/>
      <dgm:spPr/>
    </dgm:pt>
    <dgm:pt modelId="{693A734E-55E1-44C9-B2CE-98CED9586AE7}" type="pres">
      <dgm:prSet presAssocID="{19408D7B-C5BE-4E03-9E40-28C6BC6CF9D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Flowchart"/>
        </a:ext>
      </dgm:extLst>
    </dgm:pt>
    <dgm:pt modelId="{AC4E57D7-6061-46D0-BE11-6F516904C1E1}" type="pres">
      <dgm:prSet presAssocID="{19408D7B-C5BE-4E03-9E40-28C6BC6CF9D6}" presName="iconSpace" presStyleCnt="0"/>
      <dgm:spPr/>
    </dgm:pt>
    <dgm:pt modelId="{607BACFC-A146-4416-8B40-759F6B985AC0}" type="pres">
      <dgm:prSet presAssocID="{19408D7B-C5BE-4E03-9E40-28C6BC6CF9D6}" presName="parTx" presStyleLbl="revTx" presStyleIdx="2" presStyleCnt="4">
        <dgm:presLayoutVars>
          <dgm:chMax val="0"/>
          <dgm:chPref val="0"/>
        </dgm:presLayoutVars>
      </dgm:prSet>
      <dgm:spPr/>
    </dgm:pt>
    <dgm:pt modelId="{149A0259-616D-4F3B-BAFD-074BB85B3A01}" type="pres">
      <dgm:prSet presAssocID="{19408D7B-C5BE-4E03-9E40-28C6BC6CF9D6}" presName="txSpace" presStyleCnt="0"/>
      <dgm:spPr/>
    </dgm:pt>
    <dgm:pt modelId="{0FC53D4B-7147-4679-9950-D4C130DA1B88}" type="pres">
      <dgm:prSet presAssocID="{19408D7B-C5BE-4E03-9E40-28C6BC6CF9D6}" presName="desTx" presStyleLbl="revTx" presStyleIdx="3" presStyleCnt="4">
        <dgm:presLayoutVars/>
      </dgm:prSet>
      <dgm:spPr/>
    </dgm:pt>
  </dgm:ptLst>
  <dgm:cxnLst>
    <dgm:cxn modelId="{56BC6B18-65BF-44AD-840F-2670A82BDD27}" type="presOf" srcId="{2481D980-6FCC-498F-BC23-37E5069B2A3A}" destId="{AA458378-CCCD-4F08-A8DE-78B805D37E4D}" srcOrd="0" destOrd="3" presId="urn:microsoft.com/office/officeart/2018/5/layout/CenteredIconLabelDescriptionList"/>
    <dgm:cxn modelId="{EF5BE921-2132-4004-A3B3-A22E3A948DB7}" srcId="{A63425DB-6F4B-412E-8D08-083F32021109}" destId="{8DD4AD79-96DD-4797-B011-02A8C7280F30}" srcOrd="0" destOrd="0" parTransId="{6EA474AD-135F-48C7-9714-C6B11B955B11}" sibTransId="{8A5F22B0-2698-4D26-BDA3-30A15A032AD1}"/>
    <dgm:cxn modelId="{48B6AD25-E381-43D3-8D63-5CCDAA1F8388}" type="presOf" srcId="{2754AB32-2A6F-451A-B3C9-1B3030E0FFFC}" destId="{AA458378-CCCD-4F08-A8DE-78B805D37E4D}" srcOrd="0" destOrd="4" presId="urn:microsoft.com/office/officeart/2018/5/layout/CenteredIconLabelDescriptionList"/>
    <dgm:cxn modelId="{89074F26-A848-40AB-B5CD-585135365C6B}" type="presOf" srcId="{4D0A4348-A352-4DA0-A428-5FCE0DE1354A}" destId="{AA458378-CCCD-4F08-A8DE-78B805D37E4D}" srcOrd="0" destOrd="0" presId="urn:microsoft.com/office/officeart/2018/5/layout/CenteredIconLabelDescriptionList"/>
    <dgm:cxn modelId="{4D0E6175-04D5-410B-A15C-6F4340BBABC2}" type="presOf" srcId="{59E15BC9-DBE7-4869-81CC-8D67528ABF77}" destId="{AA458378-CCCD-4F08-A8DE-78B805D37E4D}" srcOrd="0" destOrd="1" presId="urn:microsoft.com/office/officeart/2018/5/layout/CenteredIconLabelDescriptionList"/>
    <dgm:cxn modelId="{2CE87A58-7930-4BA9-B6FA-571280D1F274}" type="presOf" srcId="{AD32B97C-5FD0-4C00-B94F-5A8ABB8E4111}" destId="{AA458378-CCCD-4F08-A8DE-78B805D37E4D}" srcOrd="0" destOrd="2" presId="urn:microsoft.com/office/officeart/2018/5/layout/CenteredIconLabelDescriptionList"/>
    <dgm:cxn modelId="{ABCEB77B-DC9C-4C88-B144-1A476A885024}" type="presOf" srcId="{19408D7B-C5BE-4E03-9E40-28C6BC6CF9D6}" destId="{607BACFC-A146-4416-8B40-759F6B985AC0}" srcOrd="0" destOrd="0" presId="urn:microsoft.com/office/officeart/2018/5/layout/CenteredIconLabelDescriptionList"/>
    <dgm:cxn modelId="{1DBADA82-0F23-4D68-A686-A585FFDE97A5}" srcId="{8DD4AD79-96DD-4797-B011-02A8C7280F30}" destId="{2481D980-6FCC-498F-BC23-37E5069B2A3A}" srcOrd="3" destOrd="0" parTransId="{CBF6C70B-E6FD-4BE0-B3D4-F24239DDDB73}" sibTransId="{B9708859-10F3-451E-9409-645B9A2C7B1B}"/>
    <dgm:cxn modelId="{380B4D85-A1FA-435D-9107-6DBFD86CEDE6}" srcId="{8DD4AD79-96DD-4797-B011-02A8C7280F30}" destId="{AD32B97C-5FD0-4C00-B94F-5A8ABB8E4111}" srcOrd="2" destOrd="0" parTransId="{01487CB9-E35E-411E-A8C3-800400E4FF31}" sibTransId="{E6301C10-EBC3-4B41-8B6D-B0868A4B3961}"/>
    <dgm:cxn modelId="{F6FB9691-FB45-4256-9A81-6174FCF4E5D7}" srcId="{A63425DB-6F4B-412E-8D08-083F32021109}" destId="{19408D7B-C5BE-4E03-9E40-28C6BC6CF9D6}" srcOrd="1" destOrd="0" parTransId="{13731352-FDCD-48FF-AB94-2860FA1D7D08}" sibTransId="{8451258D-86AB-4FAE-A1AE-3D0E7A69AE4E}"/>
    <dgm:cxn modelId="{0E252E98-37F7-4885-A959-16BCD89FDF2F}" type="presOf" srcId="{8DD4AD79-96DD-4797-B011-02A8C7280F30}" destId="{72FDF699-444C-489F-966D-8575879E8D17}" srcOrd="0" destOrd="0" presId="urn:microsoft.com/office/officeart/2018/5/layout/CenteredIconLabelDescriptionList"/>
    <dgm:cxn modelId="{3E114EB7-5707-4E44-8B3D-B356AD31102E}" type="presOf" srcId="{A63425DB-6F4B-412E-8D08-083F32021109}" destId="{E8611B77-D1D1-461A-B23D-590ED71C922C}" srcOrd="0" destOrd="0" presId="urn:microsoft.com/office/officeart/2018/5/layout/CenteredIconLabelDescriptionList"/>
    <dgm:cxn modelId="{565F22C4-DAE5-4727-A1F6-115BBC4063BB}" type="presOf" srcId="{A6D2C069-3C14-450E-9113-07312B2AE5CC}" destId="{AA458378-CCCD-4F08-A8DE-78B805D37E4D}" srcOrd="0" destOrd="5" presId="urn:microsoft.com/office/officeart/2018/5/layout/CenteredIconLabelDescriptionList"/>
    <dgm:cxn modelId="{AA937ECB-ACD0-418B-A524-E92DD707D937}" srcId="{8DD4AD79-96DD-4797-B011-02A8C7280F30}" destId="{4D0A4348-A352-4DA0-A428-5FCE0DE1354A}" srcOrd="0" destOrd="0" parTransId="{EECF4ED9-79A2-4EA0-A42E-721B747E537C}" sibTransId="{FC183DA1-89C7-493B-B6F7-2B6D06BEB5E6}"/>
    <dgm:cxn modelId="{961393DC-2513-4E35-98B6-A8EF68115B18}" srcId="{2481D980-6FCC-498F-BC23-37E5069B2A3A}" destId="{2754AB32-2A6F-451A-B3C9-1B3030E0FFFC}" srcOrd="0" destOrd="0" parTransId="{4B49E3D3-C06C-49CC-A7BB-C2AB3B672D0C}" sibTransId="{9D1DAA28-905E-40ED-A863-E7056D767756}"/>
    <dgm:cxn modelId="{ED9113E5-0713-405B-8094-2E0A2AF429CF}" srcId="{2481D980-6FCC-498F-BC23-37E5069B2A3A}" destId="{A6D2C069-3C14-450E-9113-07312B2AE5CC}" srcOrd="1" destOrd="0" parTransId="{C5F654DE-1D66-4212-9D9E-0C406246C82E}" sibTransId="{F5D4FFE5-FC5A-481B-8F53-6959FA586336}"/>
    <dgm:cxn modelId="{263758ED-9FA1-41A5-8EE9-B64DBF4D2902}" srcId="{8DD4AD79-96DD-4797-B011-02A8C7280F30}" destId="{59E15BC9-DBE7-4869-81CC-8D67528ABF77}" srcOrd="1" destOrd="0" parTransId="{92C2C6E7-3269-490C-AA86-1FCA733EC2B6}" sibTransId="{38F6631C-A10A-4D0F-9B0C-7BF6BE9BABEB}"/>
    <dgm:cxn modelId="{799BB998-4DA0-4174-B0C9-2E9B1D90D204}" type="presParOf" srcId="{E8611B77-D1D1-461A-B23D-590ED71C922C}" destId="{B4407C8C-EAB4-4930-8AF5-93641D53D847}" srcOrd="0" destOrd="0" presId="urn:microsoft.com/office/officeart/2018/5/layout/CenteredIconLabelDescriptionList"/>
    <dgm:cxn modelId="{72EC3269-52E2-4AAE-A99C-8D6DCD5553E0}" type="presParOf" srcId="{B4407C8C-EAB4-4930-8AF5-93641D53D847}" destId="{15BF90C5-E142-4746-96F1-E3DBAD95A403}" srcOrd="0" destOrd="0" presId="urn:microsoft.com/office/officeart/2018/5/layout/CenteredIconLabelDescriptionList"/>
    <dgm:cxn modelId="{A5536088-1529-4879-AB08-FD997FDDA74A}" type="presParOf" srcId="{B4407C8C-EAB4-4930-8AF5-93641D53D847}" destId="{61F8B802-2F27-4A22-8956-BC5A1E6AC01F}" srcOrd="1" destOrd="0" presId="urn:microsoft.com/office/officeart/2018/5/layout/CenteredIconLabelDescriptionList"/>
    <dgm:cxn modelId="{00F84531-7CE8-4209-8BF4-50D307AAF53C}" type="presParOf" srcId="{B4407C8C-EAB4-4930-8AF5-93641D53D847}" destId="{72FDF699-444C-489F-966D-8575879E8D17}" srcOrd="2" destOrd="0" presId="urn:microsoft.com/office/officeart/2018/5/layout/CenteredIconLabelDescriptionList"/>
    <dgm:cxn modelId="{0E104D91-1FEA-41DB-96F7-99089C89F26B}" type="presParOf" srcId="{B4407C8C-EAB4-4930-8AF5-93641D53D847}" destId="{DB41EF6A-EC45-49F4-8978-1A29A8E2E2E9}" srcOrd="3" destOrd="0" presId="urn:microsoft.com/office/officeart/2018/5/layout/CenteredIconLabelDescriptionList"/>
    <dgm:cxn modelId="{A162D22D-ECC1-40D2-952A-2A91D4090118}" type="presParOf" srcId="{B4407C8C-EAB4-4930-8AF5-93641D53D847}" destId="{AA458378-CCCD-4F08-A8DE-78B805D37E4D}" srcOrd="4" destOrd="0" presId="urn:microsoft.com/office/officeart/2018/5/layout/CenteredIconLabelDescriptionList"/>
    <dgm:cxn modelId="{F8C8BBC2-07A2-4C1D-9993-D98665AA5A9E}" type="presParOf" srcId="{E8611B77-D1D1-461A-B23D-590ED71C922C}" destId="{946A3C20-DB06-4551-A9A7-EFDAECCFAE68}" srcOrd="1" destOrd="0" presId="urn:microsoft.com/office/officeart/2018/5/layout/CenteredIconLabelDescriptionList"/>
    <dgm:cxn modelId="{045F863A-E36A-4EBA-9572-DFC9A0DD109A}" type="presParOf" srcId="{E8611B77-D1D1-461A-B23D-590ED71C922C}" destId="{972550EE-E060-44A7-A9AA-6CACB793910D}" srcOrd="2" destOrd="0" presId="urn:microsoft.com/office/officeart/2018/5/layout/CenteredIconLabelDescriptionList"/>
    <dgm:cxn modelId="{F00CE2F8-64D4-40D9-91FD-F324604CD5A1}" type="presParOf" srcId="{972550EE-E060-44A7-A9AA-6CACB793910D}" destId="{693A734E-55E1-44C9-B2CE-98CED9586AE7}" srcOrd="0" destOrd="0" presId="urn:microsoft.com/office/officeart/2018/5/layout/CenteredIconLabelDescriptionList"/>
    <dgm:cxn modelId="{3343E1ED-26C7-4C29-A82F-B1BF5A4C8976}" type="presParOf" srcId="{972550EE-E060-44A7-A9AA-6CACB793910D}" destId="{AC4E57D7-6061-46D0-BE11-6F516904C1E1}" srcOrd="1" destOrd="0" presId="urn:microsoft.com/office/officeart/2018/5/layout/CenteredIconLabelDescriptionList"/>
    <dgm:cxn modelId="{AEB1E35F-B018-49AD-9102-DA807C6354BC}" type="presParOf" srcId="{972550EE-E060-44A7-A9AA-6CACB793910D}" destId="{607BACFC-A146-4416-8B40-759F6B985AC0}" srcOrd="2" destOrd="0" presId="urn:microsoft.com/office/officeart/2018/5/layout/CenteredIconLabelDescriptionList"/>
    <dgm:cxn modelId="{09D06FBA-8215-4BDE-A2F5-4E5B022F4D4F}" type="presParOf" srcId="{972550EE-E060-44A7-A9AA-6CACB793910D}" destId="{149A0259-616D-4F3B-BAFD-074BB85B3A01}" srcOrd="3" destOrd="0" presId="urn:microsoft.com/office/officeart/2018/5/layout/CenteredIconLabelDescriptionList"/>
    <dgm:cxn modelId="{217422BF-4B93-4FFE-85A3-1FE09A2F79DF}" type="presParOf" srcId="{972550EE-E060-44A7-A9AA-6CACB793910D}" destId="{0FC53D4B-7147-4679-9950-D4C130DA1B88}"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7571E3-A055-4459-A8B5-E0D2FB9B291C}"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F5EDD0BF-E0B2-4B40-BCD9-18E424329F28}">
      <dgm:prSet/>
      <dgm:spPr/>
      <dgm:t>
        <a:bodyPr/>
        <a:lstStyle/>
        <a:p>
          <a:pPr>
            <a:lnSpc>
              <a:spcPct val="100000"/>
            </a:lnSpc>
            <a:defRPr b="1"/>
          </a:pPr>
          <a:r>
            <a:rPr lang="en-US"/>
            <a:t>Effectively ends the meeting</a:t>
          </a:r>
        </a:p>
      </dgm:t>
    </dgm:pt>
    <dgm:pt modelId="{8E39F65D-5584-497A-AE08-B255B910CBA9}" type="parTrans" cxnId="{3DD311AB-B50A-4974-8E59-B2B9C19B6AE8}">
      <dgm:prSet/>
      <dgm:spPr/>
      <dgm:t>
        <a:bodyPr/>
        <a:lstStyle/>
        <a:p>
          <a:endParaRPr lang="en-US"/>
        </a:p>
      </dgm:t>
    </dgm:pt>
    <dgm:pt modelId="{AADE45FC-6623-474A-827B-933CDFFE9442}" type="sibTrans" cxnId="{3DD311AB-B50A-4974-8E59-B2B9C19B6AE8}">
      <dgm:prSet/>
      <dgm:spPr/>
      <dgm:t>
        <a:bodyPr/>
        <a:lstStyle/>
        <a:p>
          <a:endParaRPr lang="en-US"/>
        </a:p>
      </dgm:t>
    </dgm:pt>
    <dgm:pt modelId="{5B9AE72C-F8BA-4C9E-A5B0-2263F3F03C06}">
      <dgm:prSet/>
      <dgm:spPr/>
      <dgm:t>
        <a:bodyPr/>
        <a:lstStyle/>
        <a:p>
          <a:pPr>
            <a:lnSpc>
              <a:spcPct val="100000"/>
            </a:lnSpc>
          </a:pPr>
          <a:r>
            <a:rPr lang="en-US"/>
            <a:t>Can be used (judiciously) to force the end of a meeting</a:t>
          </a:r>
        </a:p>
      </dgm:t>
    </dgm:pt>
    <dgm:pt modelId="{FA184264-84EB-44FE-9319-20DAB8D2F48A}" type="parTrans" cxnId="{24184D8E-5272-4C99-B111-C4F66EB1409B}">
      <dgm:prSet/>
      <dgm:spPr/>
      <dgm:t>
        <a:bodyPr/>
        <a:lstStyle/>
        <a:p>
          <a:endParaRPr lang="en-US"/>
        </a:p>
      </dgm:t>
    </dgm:pt>
    <dgm:pt modelId="{38689A58-6DED-46B0-BA0B-BFCC77BC0E03}" type="sibTrans" cxnId="{24184D8E-5272-4C99-B111-C4F66EB1409B}">
      <dgm:prSet/>
      <dgm:spPr/>
      <dgm:t>
        <a:bodyPr/>
        <a:lstStyle/>
        <a:p>
          <a:endParaRPr lang="en-US"/>
        </a:p>
      </dgm:t>
    </dgm:pt>
    <dgm:pt modelId="{E65A8A24-9E16-4334-BD21-76410BEDDD5C}">
      <dgm:prSet/>
      <dgm:spPr/>
      <dgm:t>
        <a:bodyPr/>
        <a:lstStyle/>
        <a:p>
          <a:r>
            <a:rPr lang="en-US"/>
            <a:t>Should only be used for this reason if there are time constraints, etc</a:t>
          </a:r>
        </a:p>
      </dgm:t>
    </dgm:pt>
    <dgm:pt modelId="{211B4BDA-5A15-454E-9885-9BA9EC6B093F}" type="parTrans" cxnId="{B403EDDF-60F3-481C-A989-622C00E29CB8}">
      <dgm:prSet/>
      <dgm:spPr/>
      <dgm:t>
        <a:bodyPr/>
        <a:lstStyle/>
        <a:p>
          <a:endParaRPr lang="en-US"/>
        </a:p>
      </dgm:t>
    </dgm:pt>
    <dgm:pt modelId="{D75B7A31-9897-4698-A08A-E3E950B00301}" type="sibTrans" cxnId="{B403EDDF-60F3-481C-A989-622C00E29CB8}">
      <dgm:prSet/>
      <dgm:spPr/>
      <dgm:t>
        <a:bodyPr/>
        <a:lstStyle/>
        <a:p>
          <a:endParaRPr lang="en-US"/>
        </a:p>
      </dgm:t>
    </dgm:pt>
    <dgm:pt modelId="{55CC6E81-B2D4-41BD-8AD8-7B568310F443}">
      <dgm:prSet/>
      <dgm:spPr/>
      <dgm:t>
        <a:bodyPr/>
        <a:lstStyle/>
        <a:p>
          <a:pPr>
            <a:lnSpc>
              <a:spcPct val="100000"/>
            </a:lnSpc>
          </a:pPr>
          <a:r>
            <a:rPr lang="en-US"/>
            <a:t>Most often used when the agenda is completed</a:t>
          </a:r>
        </a:p>
      </dgm:t>
    </dgm:pt>
    <dgm:pt modelId="{2F848A83-A3F4-4286-ABC8-82B7FCB20CB2}" type="parTrans" cxnId="{54C23491-C283-4E4E-8C52-20400F57DAD5}">
      <dgm:prSet/>
      <dgm:spPr/>
      <dgm:t>
        <a:bodyPr/>
        <a:lstStyle/>
        <a:p>
          <a:endParaRPr lang="en-US"/>
        </a:p>
      </dgm:t>
    </dgm:pt>
    <dgm:pt modelId="{1A908D82-A8E2-4D2A-9E48-5810E40C0FE3}" type="sibTrans" cxnId="{54C23491-C283-4E4E-8C52-20400F57DAD5}">
      <dgm:prSet/>
      <dgm:spPr/>
      <dgm:t>
        <a:bodyPr/>
        <a:lstStyle/>
        <a:p>
          <a:endParaRPr lang="en-US"/>
        </a:p>
      </dgm:t>
    </dgm:pt>
    <dgm:pt modelId="{81277D0E-8BDC-4598-9500-528ACCDDD1A7}">
      <dgm:prSet/>
      <dgm:spPr/>
      <dgm:t>
        <a:bodyPr/>
        <a:lstStyle/>
        <a:p>
          <a:pPr>
            <a:lnSpc>
              <a:spcPct val="100000"/>
            </a:lnSpc>
            <a:defRPr b="1"/>
          </a:pPr>
          <a:r>
            <a:rPr lang="en-US"/>
            <a:t>If items are outstanding from the agenda, it gets put into unfinished business in the next meeting</a:t>
          </a:r>
        </a:p>
      </dgm:t>
    </dgm:pt>
    <dgm:pt modelId="{E949837F-5E56-4D7B-9556-558FCE07C9AA}" type="parTrans" cxnId="{C8519F59-89F0-4646-9287-B49358A15D66}">
      <dgm:prSet/>
      <dgm:spPr/>
      <dgm:t>
        <a:bodyPr/>
        <a:lstStyle/>
        <a:p>
          <a:endParaRPr lang="en-US"/>
        </a:p>
      </dgm:t>
    </dgm:pt>
    <dgm:pt modelId="{9AF342D9-0716-4EA1-A3DD-F285A43D004F}" type="sibTrans" cxnId="{C8519F59-89F0-4646-9287-B49358A15D66}">
      <dgm:prSet/>
      <dgm:spPr/>
      <dgm:t>
        <a:bodyPr/>
        <a:lstStyle/>
        <a:p>
          <a:endParaRPr lang="en-US"/>
        </a:p>
      </dgm:t>
    </dgm:pt>
    <dgm:pt modelId="{C71D4FC6-2127-4588-A734-2F18FE393FEA}" type="pres">
      <dgm:prSet presAssocID="{2A7571E3-A055-4459-A8B5-E0D2FB9B291C}" presName="root" presStyleCnt="0">
        <dgm:presLayoutVars>
          <dgm:dir/>
          <dgm:resizeHandles val="exact"/>
        </dgm:presLayoutVars>
      </dgm:prSet>
      <dgm:spPr/>
    </dgm:pt>
    <dgm:pt modelId="{0D9EB9B2-13DC-42C9-99BD-89E4AE003201}" type="pres">
      <dgm:prSet presAssocID="{F5EDD0BF-E0B2-4B40-BCD9-18E424329F28}" presName="compNode" presStyleCnt="0"/>
      <dgm:spPr/>
    </dgm:pt>
    <dgm:pt modelId="{F6F94EA1-62DB-4A71-BD7F-E1E49ABCE38D}" type="pres">
      <dgm:prSet presAssocID="{F5EDD0BF-E0B2-4B40-BCD9-18E424329F2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ranching Diagram"/>
        </a:ext>
      </dgm:extLst>
    </dgm:pt>
    <dgm:pt modelId="{2B0245FC-02BC-4F4B-B344-592C653F2492}" type="pres">
      <dgm:prSet presAssocID="{F5EDD0BF-E0B2-4B40-BCD9-18E424329F28}" presName="iconSpace" presStyleCnt="0"/>
      <dgm:spPr/>
    </dgm:pt>
    <dgm:pt modelId="{DDB53AB2-1DCD-456E-87B3-2BAED8C5C010}" type="pres">
      <dgm:prSet presAssocID="{F5EDD0BF-E0B2-4B40-BCD9-18E424329F28}" presName="parTx" presStyleLbl="revTx" presStyleIdx="0" presStyleCnt="4">
        <dgm:presLayoutVars>
          <dgm:chMax val="0"/>
          <dgm:chPref val="0"/>
        </dgm:presLayoutVars>
      </dgm:prSet>
      <dgm:spPr/>
    </dgm:pt>
    <dgm:pt modelId="{814BDC29-9C45-4324-B7AA-0D6266CECC90}" type="pres">
      <dgm:prSet presAssocID="{F5EDD0BF-E0B2-4B40-BCD9-18E424329F28}" presName="txSpace" presStyleCnt="0"/>
      <dgm:spPr/>
    </dgm:pt>
    <dgm:pt modelId="{06A204E4-F132-4844-8D98-97EBFC346DC2}" type="pres">
      <dgm:prSet presAssocID="{F5EDD0BF-E0B2-4B40-BCD9-18E424329F28}" presName="desTx" presStyleLbl="revTx" presStyleIdx="1" presStyleCnt="4">
        <dgm:presLayoutVars/>
      </dgm:prSet>
      <dgm:spPr/>
    </dgm:pt>
    <dgm:pt modelId="{051DD1A7-45B1-47A4-BD4C-DC2C98B5766D}" type="pres">
      <dgm:prSet presAssocID="{AADE45FC-6623-474A-827B-933CDFFE9442}" presName="sibTrans" presStyleCnt="0"/>
      <dgm:spPr/>
    </dgm:pt>
    <dgm:pt modelId="{0B4F4ACD-2BCB-4569-B324-75A6E78A0346}" type="pres">
      <dgm:prSet presAssocID="{81277D0E-8BDC-4598-9500-528ACCDDD1A7}" presName="compNode" presStyleCnt="0"/>
      <dgm:spPr/>
    </dgm:pt>
    <dgm:pt modelId="{FD93742B-9F8B-4AB1-9AC0-F89C0C947AD1}" type="pres">
      <dgm:prSet presAssocID="{81277D0E-8BDC-4598-9500-528ACCDDD1A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eting"/>
        </a:ext>
      </dgm:extLst>
    </dgm:pt>
    <dgm:pt modelId="{E8C58C8C-C671-4D07-8462-8693ABBCB907}" type="pres">
      <dgm:prSet presAssocID="{81277D0E-8BDC-4598-9500-528ACCDDD1A7}" presName="iconSpace" presStyleCnt="0"/>
      <dgm:spPr/>
    </dgm:pt>
    <dgm:pt modelId="{6B647995-BB9C-42F0-ACBA-8C8D033D28C1}" type="pres">
      <dgm:prSet presAssocID="{81277D0E-8BDC-4598-9500-528ACCDDD1A7}" presName="parTx" presStyleLbl="revTx" presStyleIdx="2" presStyleCnt="4">
        <dgm:presLayoutVars>
          <dgm:chMax val="0"/>
          <dgm:chPref val="0"/>
        </dgm:presLayoutVars>
      </dgm:prSet>
      <dgm:spPr/>
    </dgm:pt>
    <dgm:pt modelId="{578A51B7-6588-420C-AB9B-900183472BD8}" type="pres">
      <dgm:prSet presAssocID="{81277D0E-8BDC-4598-9500-528ACCDDD1A7}" presName="txSpace" presStyleCnt="0"/>
      <dgm:spPr/>
    </dgm:pt>
    <dgm:pt modelId="{59FB9D47-974B-4A4C-9EE6-36810DD6C167}" type="pres">
      <dgm:prSet presAssocID="{81277D0E-8BDC-4598-9500-528ACCDDD1A7}" presName="desTx" presStyleLbl="revTx" presStyleIdx="3" presStyleCnt="4">
        <dgm:presLayoutVars/>
      </dgm:prSet>
      <dgm:spPr/>
    </dgm:pt>
  </dgm:ptLst>
  <dgm:cxnLst>
    <dgm:cxn modelId="{ACDD7727-F25F-4257-A3F1-8A6CF9F61316}" type="presOf" srcId="{E65A8A24-9E16-4334-BD21-76410BEDDD5C}" destId="{06A204E4-F132-4844-8D98-97EBFC346DC2}" srcOrd="0" destOrd="1" presId="urn:microsoft.com/office/officeart/2018/5/layout/CenteredIconLabelDescriptionList"/>
    <dgm:cxn modelId="{056C933E-47FF-414A-8DD4-03172C21571B}" type="presOf" srcId="{F5EDD0BF-E0B2-4B40-BCD9-18E424329F28}" destId="{DDB53AB2-1DCD-456E-87B3-2BAED8C5C010}" srcOrd="0" destOrd="0" presId="urn:microsoft.com/office/officeart/2018/5/layout/CenteredIconLabelDescriptionList"/>
    <dgm:cxn modelId="{0B69A642-A93C-48EE-A875-0B180E3E7F95}" type="presOf" srcId="{81277D0E-8BDC-4598-9500-528ACCDDD1A7}" destId="{6B647995-BB9C-42F0-ACBA-8C8D033D28C1}" srcOrd="0" destOrd="0" presId="urn:microsoft.com/office/officeart/2018/5/layout/CenteredIconLabelDescriptionList"/>
    <dgm:cxn modelId="{1A63F867-3CBD-4678-AA6E-DEBFB69EA5C5}" type="presOf" srcId="{55CC6E81-B2D4-41BD-8AD8-7B568310F443}" destId="{06A204E4-F132-4844-8D98-97EBFC346DC2}" srcOrd="0" destOrd="2" presId="urn:microsoft.com/office/officeart/2018/5/layout/CenteredIconLabelDescriptionList"/>
    <dgm:cxn modelId="{239CB854-E26F-41B0-A76D-FBDF7FD2E399}" type="presOf" srcId="{5B9AE72C-F8BA-4C9E-A5B0-2263F3F03C06}" destId="{06A204E4-F132-4844-8D98-97EBFC346DC2}" srcOrd="0" destOrd="0" presId="urn:microsoft.com/office/officeart/2018/5/layout/CenteredIconLabelDescriptionList"/>
    <dgm:cxn modelId="{C8519F59-89F0-4646-9287-B49358A15D66}" srcId="{2A7571E3-A055-4459-A8B5-E0D2FB9B291C}" destId="{81277D0E-8BDC-4598-9500-528ACCDDD1A7}" srcOrd="1" destOrd="0" parTransId="{E949837F-5E56-4D7B-9556-558FCE07C9AA}" sibTransId="{9AF342D9-0716-4EA1-A3DD-F285A43D004F}"/>
    <dgm:cxn modelId="{24184D8E-5272-4C99-B111-C4F66EB1409B}" srcId="{F5EDD0BF-E0B2-4B40-BCD9-18E424329F28}" destId="{5B9AE72C-F8BA-4C9E-A5B0-2263F3F03C06}" srcOrd="0" destOrd="0" parTransId="{FA184264-84EB-44FE-9319-20DAB8D2F48A}" sibTransId="{38689A58-6DED-46B0-BA0B-BFCC77BC0E03}"/>
    <dgm:cxn modelId="{54C23491-C283-4E4E-8C52-20400F57DAD5}" srcId="{F5EDD0BF-E0B2-4B40-BCD9-18E424329F28}" destId="{55CC6E81-B2D4-41BD-8AD8-7B568310F443}" srcOrd="1" destOrd="0" parTransId="{2F848A83-A3F4-4286-ABC8-82B7FCB20CB2}" sibTransId="{1A908D82-A8E2-4D2A-9E48-5810E40C0FE3}"/>
    <dgm:cxn modelId="{3DD311AB-B50A-4974-8E59-B2B9C19B6AE8}" srcId="{2A7571E3-A055-4459-A8B5-E0D2FB9B291C}" destId="{F5EDD0BF-E0B2-4B40-BCD9-18E424329F28}" srcOrd="0" destOrd="0" parTransId="{8E39F65D-5584-497A-AE08-B255B910CBA9}" sibTransId="{AADE45FC-6623-474A-827B-933CDFFE9442}"/>
    <dgm:cxn modelId="{E6AF6EDF-4A30-4D2C-96DC-B49BD57E6E3C}" type="presOf" srcId="{2A7571E3-A055-4459-A8B5-E0D2FB9B291C}" destId="{C71D4FC6-2127-4588-A734-2F18FE393FEA}" srcOrd="0" destOrd="0" presId="urn:microsoft.com/office/officeart/2018/5/layout/CenteredIconLabelDescriptionList"/>
    <dgm:cxn modelId="{B403EDDF-60F3-481C-A989-622C00E29CB8}" srcId="{5B9AE72C-F8BA-4C9E-A5B0-2263F3F03C06}" destId="{E65A8A24-9E16-4334-BD21-76410BEDDD5C}" srcOrd="0" destOrd="0" parTransId="{211B4BDA-5A15-454E-9885-9BA9EC6B093F}" sibTransId="{D75B7A31-9897-4698-A08A-E3E950B00301}"/>
    <dgm:cxn modelId="{AF4E5C60-FBB7-46CD-9629-61164A458A56}" type="presParOf" srcId="{C71D4FC6-2127-4588-A734-2F18FE393FEA}" destId="{0D9EB9B2-13DC-42C9-99BD-89E4AE003201}" srcOrd="0" destOrd="0" presId="urn:microsoft.com/office/officeart/2018/5/layout/CenteredIconLabelDescriptionList"/>
    <dgm:cxn modelId="{F7C3CD58-C259-4D78-BF43-6FC0F522B644}" type="presParOf" srcId="{0D9EB9B2-13DC-42C9-99BD-89E4AE003201}" destId="{F6F94EA1-62DB-4A71-BD7F-E1E49ABCE38D}" srcOrd="0" destOrd="0" presId="urn:microsoft.com/office/officeart/2018/5/layout/CenteredIconLabelDescriptionList"/>
    <dgm:cxn modelId="{54AB6749-B2A6-4D68-BA72-A95660E48745}" type="presParOf" srcId="{0D9EB9B2-13DC-42C9-99BD-89E4AE003201}" destId="{2B0245FC-02BC-4F4B-B344-592C653F2492}" srcOrd="1" destOrd="0" presId="urn:microsoft.com/office/officeart/2018/5/layout/CenteredIconLabelDescriptionList"/>
    <dgm:cxn modelId="{7ADBCA6C-4FA0-4233-94EA-0D111B55AEAB}" type="presParOf" srcId="{0D9EB9B2-13DC-42C9-99BD-89E4AE003201}" destId="{DDB53AB2-1DCD-456E-87B3-2BAED8C5C010}" srcOrd="2" destOrd="0" presId="urn:microsoft.com/office/officeart/2018/5/layout/CenteredIconLabelDescriptionList"/>
    <dgm:cxn modelId="{371F1522-41C8-45F9-8CE0-B2E2D2415F7C}" type="presParOf" srcId="{0D9EB9B2-13DC-42C9-99BD-89E4AE003201}" destId="{814BDC29-9C45-4324-B7AA-0D6266CECC90}" srcOrd="3" destOrd="0" presId="urn:microsoft.com/office/officeart/2018/5/layout/CenteredIconLabelDescriptionList"/>
    <dgm:cxn modelId="{365841C9-13E0-420B-B0CC-92155CAF7912}" type="presParOf" srcId="{0D9EB9B2-13DC-42C9-99BD-89E4AE003201}" destId="{06A204E4-F132-4844-8D98-97EBFC346DC2}" srcOrd="4" destOrd="0" presId="urn:microsoft.com/office/officeart/2018/5/layout/CenteredIconLabelDescriptionList"/>
    <dgm:cxn modelId="{193074D1-1B6F-4097-ACA9-C8C773AC1D08}" type="presParOf" srcId="{C71D4FC6-2127-4588-A734-2F18FE393FEA}" destId="{051DD1A7-45B1-47A4-BD4C-DC2C98B5766D}" srcOrd="1" destOrd="0" presId="urn:microsoft.com/office/officeart/2018/5/layout/CenteredIconLabelDescriptionList"/>
    <dgm:cxn modelId="{9711E277-D210-4BFE-9BF7-A7C7EC77DCC8}" type="presParOf" srcId="{C71D4FC6-2127-4588-A734-2F18FE393FEA}" destId="{0B4F4ACD-2BCB-4569-B324-75A6E78A0346}" srcOrd="2" destOrd="0" presId="urn:microsoft.com/office/officeart/2018/5/layout/CenteredIconLabelDescriptionList"/>
    <dgm:cxn modelId="{52591425-D591-4C7E-BB8C-26CA0808B9C2}" type="presParOf" srcId="{0B4F4ACD-2BCB-4569-B324-75A6E78A0346}" destId="{FD93742B-9F8B-4AB1-9AC0-F89C0C947AD1}" srcOrd="0" destOrd="0" presId="urn:microsoft.com/office/officeart/2018/5/layout/CenteredIconLabelDescriptionList"/>
    <dgm:cxn modelId="{B31F69A8-4A14-41B4-8E3F-E50297B032FC}" type="presParOf" srcId="{0B4F4ACD-2BCB-4569-B324-75A6E78A0346}" destId="{E8C58C8C-C671-4D07-8462-8693ABBCB907}" srcOrd="1" destOrd="0" presId="urn:microsoft.com/office/officeart/2018/5/layout/CenteredIconLabelDescriptionList"/>
    <dgm:cxn modelId="{FC17C0B5-B335-468F-B0C6-92A41A951EB2}" type="presParOf" srcId="{0B4F4ACD-2BCB-4569-B324-75A6E78A0346}" destId="{6B647995-BB9C-42F0-ACBA-8C8D033D28C1}" srcOrd="2" destOrd="0" presId="urn:microsoft.com/office/officeart/2018/5/layout/CenteredIconLabelDescriptionList"/>
    <dgm:cxn modelId="{C6B09061-086F-405D-A50B-18219D2D5BD9}" type="presParOf" srcId="{0B4F4ACD-2BCB-4569-B324-75A6E78A0346}" destId="{578A51B7-6588-420C-AB9B-900183472BD8}" srcOrd="3" destOrd="0" presId="urn:microsoft.com/office/officeart/2018/5/layout/CenteredIconLabelDescriptionList"/>
    <dgm:cxn modelId="{FEF14199-71CA-4637-A64E-C3B4437E7CD4}" type="presParOf" srcId="{0B4F4ACD-2BCB-4569-B324-75A6E78A0346}" destId="{59FB9D47-974B-4A4C-9EE6-36810DD6C167}"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43E22C4-3628-438B-875A-3DC6375D210C}"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798EEBA8-754C-41DE-8A8E-B6A86F23BF96}">
      <dgm:prSet/>
      <dgm:spPr/>
      <dgm:t>
        <a:bodyPr/>
        <a:lstStyle/>
        <a:p>
          <a:pPr>
            <a:lnSpc>
              <a:spcPct val="100000"/>
            </a:lnSpc>
            <a:defRPr b="1"/>
          </a:pPr>
          <a:r>
            <a:rPr lang="en-US"/>
            <a:t>Calls the attention of the Chair to a potential breach of parliamentary procedure</a:t>
          </a:r>
        </a:p>
      </dgm:t>
    </dgm:pt>
    <dgm:pt modelId="{1D663710-F31E-4D2B-9B5E-7AB208A77233}" type="parTrans" cxnId="{1BE55CF5-2A88-4583-9E7B-B7DC986388CB}">
      <dgm:prSet/>
      <dgm:spPr/>
      <dgm:t>
        <a:bodyPr/>
        <a:lstStyle/>
        <a:p>
          <a:endParaRPr lang="en-US"/>
        </a:p>
      </dgm:t>
    </dgm:pt>
    <dgm:pt modelId="{E24A31DB-6233-4E09-9176-16874514BBAD}" type="sibTrans" cxnId="{1BE55CF5-2A88-4583-9E7B-B7DC986388CB}">
      <dgm:prSet/>
      <dgm:spPr/>
      <dgm:t>
        <a:bodyPr/>
        <a:lstStyle/>
        <a:p>
          <a:endParaRPr lang="en-US"/>
        </a:p>
      </dgm:t>
    </dgm:pt>
    <dgm:pt modelId="{22975C68-2805-4D7C-811E-E4D96499E1AC}">
      <dgm:prSet/>
      <dgm:spPr/>
      <dgm:t>
        <a:bodyPr/>
        <a:lstStyle/>
        <a:p>
          <a:pPr>
            <a:lnSpc>
              <a:spcPct val="100000"/>
            </a:lnSpc>
          </a:pPr>
          <a:r>
            <a:rPr lang="en-US"/>
            <a:t>Can be used if the chair makes a decision that conflicts with RONR</a:t>
          </a:r>
        </a:p>
      </dgm:t>
    </dgm:pt>
    <dgm:pt modelId="{FDA8FB5C-C6EF-4A7A-8171-CFB854E077F1}" type="parTrans" cxnId="{5F5FC03D-9D8F-4BBB-A3A7-C8864D0B34F3}">
      <dgm:prSet/>
      <dgm:spPr/>
      <dgm:t>
        <a:bodyPr/>
        <a:lstStyle/>
        <a:p>
          <a:endParaRPr lang="en-US"/>
        </a:p>
      </dgm:t>
    </dgm:pt>
    <dgm:pt modelId="{29F78A8D-B694-4715-9F25-C440268C770C}" type="sibTrans" cxnId="{5F5FC03D-9D8F-4BBB-A3A7-C8864D0B34F3}">
      <dgm:prSet/>
      <dgm:spPr/>
      <dgm:t>
        <a:bodyPr/>
        <a:lstStyle/>
        <a:p>
          <a:endParaRPr lang="en-US"/>
        </a:p>
      </dgm:t>
    </dgm:pt>
    <dgm:pt modelId="{FAB595FB-17CA-4FFB-8A50-3DF5BEE869FC}">
      <dgm:prSet/>
      <dgm:spPr/>
      <dgm:t>
        <a:bodyPr/>
        <a:lstStyle/>
        <a:p>
          <a:r>
            <a:rPr lang="en-US"/>
            <a:t>They allowed a motion out of order, disregarded a motion that should have been considered, etc</a:t>
          </a:r>
        </a:p>
      </dgm:t>
    </dgm:pt>
    <dgm:pt modelId="{EC0BC848-B63A-416B-B50F-01D5234C8B63}" type="parTrans" cxnId="{2F0DC58C-42A3-45A6-8ADB-09EF378C993B}">
      <dgm:prSet/>
      <dgm:spPr/>
      <dgm:t>
        <a:bodyPr/>
        <a:lstStyle/>
        <a:p>
          <a:endParaRPr lang="en-US"/>
        </a:p>
      </dgm:t>
    </dgm:pt>
    <dgm:pt modelId="{61D2911B-7BF7-47A2-B591-4933825EBD38}" type="sibTrans" cxnId="{2F0DC58C-42A3-45A6-8ADB-09EF378C993B}">
      <dgm:prSet/>
      <dgm:spPr/>
      <dgm:t>
        <a:bodyPr/>
        <a:lstStyle/>
        <a:p>
          <a:endParaRPr lang="en-US"/>
        </a:p>
      </dgm:t>
    </dgm:pt>
    <dgm:pt modelId="{33890D3D-3863-4583-898E-0293068BCA2D}">
      <dgm:prSet/>
      <dgm:spPr/>
      <dgm:t>
        <a:bodyPr/>
        <a:lstStyle/>
        <a:p>
          <a:pPr>
            <a:lnSpc>
              <a:spcPct val="100000"/>
            </a:lnSpc>
            <a:defRPr b="1"/>
          </a:pPr>
          <a:r>
            <a:rPr lang="en-US"/>
            <a:t>Chair decides whether to accept or reject your point</a:t>
          </a:r>
        </a:p>
      </dgm:t>
    </dgm:pt>
    <dgm:pt modelId="{D6E8A1EC-DDB7-4B42-9D16-D7309AF25E9F}" type="parTrans" cxnId="{41CD95F7-8179-498A-B824-9AD130B5E5D8}">
      <dgm:prSet/>
      <dgm:spPr/>
      <dgm:t>
        <a:bodyPr/>
        <a:lstStyle/>
        <a:p>
          <a:endParaRPr lang="en-US"/>
        </a:p>
      </dgm:t>
    </dgm:pt>
    <dgm:pt modelId="{28A8A0B4-2C37-4A9E-B107-32499A3B4395}" type="sibTrans" cxnId="{41CD95F7-8179-498A-B824-9AD130B5E5D8}">
      <dgm:prSet/>
      <dgm:spPr/>
      <dgm:t>
        <a:bodyPr/>
        <a:lstStyle/>
        <a:p>
          <a:endParaRPr lang="en-US"/>
        </a:p>
      </dgm:t>
    </dgm:pt>
    <dgm:pt modelId="{5D1F9761-FD1F-42B6-B1C4-DD72732291FA}">
      <dgm:prSet/>
      <dgm:spPr/>
      <dgm:t>
        <a:bodyPr/>
        <a:lstStyle/>
        <a:p>
          <a:pPr>
            <a:lnSpc>
              <a:spcPct val="100000"/>
            </a:lnSpc>
            <a:defRPr b="1"/>
          </a:pPr>
          <a:r>
            <a:rPr lang="en-US"/>
            <a:t>If you disagree with the Chair’s decision, you can appeal the decision of the Chair</a:t>
          </a:r>
        </a:p>
      </dgm:t>
    </dgm:pt>
    <dgm:pt modelId="{74E2FCB7-B391-4DE3-A905-40E9195297C6}" type="parTrans" cxnId="{426BFCFB-FAFB-46DC-A64B-8E150669A57F}">
      <dgm:prSet/>
      <dgm:spPr/>
      <dgm:t>
        <a:bodyPr/>
        <a:lstStyle/>
        <a:p>
          <a:endParaRPr lang="en-US"/>
        </a:p>
      </dgm:t>
    </dgm:pt>
    <dgm:pt modelId="{E58C189A-03BE-4637-9F3F-521A67002598}" type="sibTrans" cxnId="{426BFCFB-FAFB-46DC-A64B-8E150669A57F}">
      <dgm:prSet/>
      <dgm:spPr/>
      <dgm:t>
        <a:bodyPr/>
        <a:lstStyle/>
        <a:p>
          <a:endParaRPr lang="en-US"/>
        </a:p>
      </dgm:t>
    </dgm:pt>
    <dgm:pt modelId="{4050DA9C-C650-4714-9012-BDC903BF2ED4}">
      <dgm:prSet/>
      <dgm:spPr/>
      <dgm:t>
        <a:bodyPr/>
        <a:lstStyle/>
        <a:p>
          <a:pPr>
            <a:lnSpc>
              <a:spcPct val="100000"/>
            </a:lnSpc>
          </a:pPr>
          <a:r>
            <a:rPr lang="en-US"/>
            <a:t>Chair then has to explain their ruling</a:t>
          </a:r>
        </a:p>
      </dgm:t>
    </dgm:pt>
    <dgm:pt modelId="{EE865D8E-2510-4712-B109-59DC093D0210}" type="parTrans" cxnId="{A49D5EEB-130E-4DB8-92F8-96AFA6F7D219}">
      <dgm:prSet/>
      <dgm:spPr/>
      <dgm:t>
        <a:bodyPr/>
        <a:lstStyle/>
        <a:p>
          <a:endParaRPr lang="en-US"/>
        </a:p>
      </dgm:t>
    </dgm:pt>
    <dgm:pt modelId="{4065A251-969F-4B98-8750-990028B8D584}" type="sibTrans" cxnId="{A49D5EEB-130E-4DB8-92F8-96AFA6F7D219}">
      <dgm:prSet/>
      <dgm:spPr/>
      <dgm:t>
        <a:bodyPr/>
        <a:lstStyle/>
        <a:p>
          <a:endParaRPr lang="en-US"/>
        </a:p>
      </dgm:t>
    </dgm:pt>
    <dgm:pt modelId="{6DF71C32-6E77-4146-8EBC-6CB3F4A80C5A}">
      <dgm:prSet/>
      <dgm:spPr/>
      <dgm:t>
        <a:bodyPr/>
        <a:lstStyle/>
        <a:p>
          <a:pPr>
            <a:lnSpc>
              <a:spcPct val="100000"/>
            </a:lnSpc>
          </a:pPr>
          <a:r>
            <a:rPr lang="en-US"/>
            <a:t>The group can then debate whether or not to sustain the chairs ruling and votes to sustain or overrule the chair</a:t>
          </a:r>
        </a:p>
      </dgm:t>
    </dgm:pt>
    <dgm:pt modelId="{D12FF4DF-D14C-4A02-A839-494EAD83B1C9}" type="parTrans" cxnId="{8CE44D2C-6E60-4F0A-A9C8-D55CEB2649C4}">
      <dgm:prSet/>
      <dgm:spPr/>
      <dgm:t>
        <a:bodyPr/>
        <a:lstStyle/>
        <a:p>
          <a:endParaRPr lang="en-US"/>
        </a:p>
      </dgm:t>
    </dgm:pt>
    <dgm:pt modelId="{469CFBD7-9F13-4D84-87CC-979B05C62DE5}" type="sibTrans" cxnId="{8CE44D2C-6E60-4F0A-A9C8-D55CEB2649C4}">
      <dgm:prSet/>
      <dgm:spPr/>
      <dgm:t>
        <a:bodyPr/>
        <a:lstStyle/>
        <a:p>
          <a:endParaRPr lang="en-US"/>
        </a:p>
      </dgm:t>
    </dgm:pt>
    <dgm:pt modelId="{35D761C9-B246-4879-BB5E-6EB710B91796}" type="pres">
      <dgm:prSet presAssocID="{343E22C4-3628-438B-875A-3DC6375D210C}" presName="root" presStyleCnt="0">
        <dgm:presLayoutVars>
          <dgm:dir/>
          <dgm:resizeHandles val="exact"/>
        </dgm:presLayoutVars>
      </dgm:prSet>
      <dgm:spPr/>
    </dgm:pt>
    <dgm:pt modelId="{11FE57B8-AEB5-488A-9770-E36561E1D059}" type="pres">
      <dgm:prSet presAssocID="{798EEBA8-754C-41DE-8A8E-B6A86F23BF96}" presName="compNode" presStyleCnt="0"/>
      <dgm:spPr/>
    </dgm:pt>
    <dgm:pt modelId="{82575179-2A36-452E-8AE2-C50C428FD5EF}" type="pres">
      <dgm:prSet presAssocID="{798EEBA8-754C-41DE-8A8E-B6A86F23BF9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Judge"/>
        </a:ext>
      </dgm:extLst>
    </dgm:pt>
    <dgm:pt modelId="{23FCCFB3-503E-4598-812B-9FDE8764F4F9}" type="pres">
      <dgm:prSet presAssocID="{798EEBA8-754C-41DE-8A8E-B6A86F23BF96}" presName="iconSpace" presStyleCnt="0"/>
      <dgm:spPr/>
    </dgm:pt>
    <dgm:pt modelId="{E0E8AE55-8D01-43D6-83A3-6ABE603540EE}" type="pres">
      <dgm:prSet presAssocID="{798EEBA8-754C-41DE-8A8E-B6A86F23BF96}" presName="parTx" presStyleLbl="revTx" presStyleIdx="0" presStyleCnt="6">
        <dgm:presLayoutVars>
          <dgm:chMax val="0"/>
          <dgm:chPref val="0"/>
        </dgm:presLayoutVars>
      </dgm:prSet>
      <dgm:spPr/>
    </dgm:pt>
    <dgm:pt modelId="{503F618D-C5A5-45EC-BDCE-33AF32090327}" type="pres">
      <dgm:prSet presAssocID="{798EEBA8-754C-41DE-8A8E-B6A86F23BF96}" presName="txSpace" presStyleCnt="0"/>
      <dgm:spPr/>
    </dgm:pt>
    <dgm:pt modelId="{0F5FDD9D-C111-48B5-9918-796C52184A64}" type="pres">
      <dgm:prSet presAssocID="{798EEBA8-754C-41DE-8A8E-B6A86F23BF96}" presName="desTx" presStyleLbl="revTx" presStyleIdx="1" presStyleCnt="6">
        <dgm:presLayoutVars/>
      </dgm:prSet>
      <dgm:spPr/>
    </dgm:pt>
    <dgm:pt modelId="{98F111D1-DD11-4CC6-90C3-9B902AC6CE49}" type="pres">
      <dgm:prSet presAssocID="{E24A31DB-6233-4E09-9176-16874514BBAD}" presName="sibTrans" presStyleCnt="0"/>
      <dgm:spPr/>
    </dgm:pt>
    <dgm:pt modelId="{A3BAD0FE-E5B4-4D90-97D8-97EA3F24A9E4}" type="pres">
      <dgm:prSet presAssocID="{33890D3D-3863-4583-898E-0293068BCA2D}" presName="compNode" presStyleCnt="0"/>
      <dgm:spPr/>
    </dgm:pt>
    <dgm:pt modelId="{F70B4033-B000-4796-8986-33855898CEDD}" type="pres">
      <dgm:prSet presAssocID="{33890D3D-3863-4583-898E-0293068BCA2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eckmark"/>
        </a:ext>
      </dgm:extLst>
    </dgm:pt>
    <dgm:pt modelId="{D01731FD-D189-4D52-B13A-9A5BB2D11375}" type="pres">
      <dgm:prSet presAssocID="{33890D3D-3863-4583-898E-0293068BCA2D}" presName="iconSpace" presStyleCnt="0"/>
      <dgm:spPr/>
    </dgm:pt>
    <dgm:pt modelId="{D8120627-80DF-4941-90E7-2CDE60C944F3}" type="pres">
      <dgm:prSet presAssocID="{33890D3D-3863-4583-898E-0293068BCA2D}" presName="parTx" presStyleLbl="revTx" presStyleIdx="2" presStyleCnt="6">
        <dgm:presLayoutVars>
          <dgm:chMax val="0"/>
          <dgm:chPref val="0"/>
        </dgm:presLayoutVars>
      </dgm:prSet>
      <dgm:spPr/>
    </dgm:pt>
    <dgm:pt modelId="{3C5EFE4F-C575-4F52-8673-4A03AF89F656}" type="pres">
      <dgm:prSet presAssocID="{33890D3D-3863-4583-898E-0293068BCA2D}" presName="txSpace" presStyleCnt="0"/>
      <dgm:spPr/>
    </dgm:pt>
    <dgm:pt modelId="{EA433E8D-D0E6-4950-86FD-EADF68F6028A}" type="pres">
      <dgm:prSet presAssocID="{33890D3D-3863-4583-898E-0293068BCA2D}" presName="desTx" presStyleLbl="revTx" presStyleIdx="3" presStyleCnt="6">
        <dgm:presLayoutVars/>
      </dgm:prSet>
      <dgm:spPr/>
    </dgm:pt>
    <dgm:pt modelId="{4A2F6CDD-A4F4-42C7-BBF4-F090C8E3575C}" type="pres">
      <dgm:prSet presAssocID="{28A8A0B4-2C37-4A9E-B107-32499A3B4395}" presName="sibTrans" presStyleCnt="0"/>
      <dgm:spPr/>
    </dgm:pt>
    <dgm:pt modelId="{C3CED920-E682-48BE-B40B-C72FF9389A47}" type="pres">
      <dgm:prSet presAssocID="{5D1F9761-FD1F-42B6-B1C4-DD72732291FA}" presName="compNode" presStyleCnt="0"/>
      <dgm:spPr/>
    </dgm:pt>
    <dgm:pt modelId="{98981A75-67C9-4D57-A034-6AFC16AFCB71}" type="pres">
      <dgm:prSet presAssocID="{5D1F9761-FD1F-42B6-B1C4-DD72732291F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ank"/>
        </a:ext>
      </dgm:extLst>
    </dgm:pt>
    <dgm:pt modelId="{85427A2A-DAFE-4F9A-A952-2DB3068F6AB4}" type="pres">
      <dgm:prSet presAssocID="{5D1F9761-FD1F-42B6-B1C4-DD72732291FA}" presName="iconSpace" presStyleCnt="0"/>
      <dgm:spPr/>
    </dgm:pt>
    <dgm:pt modelId="{3BDF8916-82BE-46EF-AFE3-3293A36AAC8F}" type="pres">
      <dgm:prSet presAssocID="{5D1F9761-FD1F-42B6-B1C4-DD72732291FA}" presName="parTx" presStyleLbl="revTx" presStyleIdx="4" presStyleCnt="6">
        <dgm:presLayoutVars>
          <dgm:chMax val="0"/>
          <dgm:chPref val="0"/>
        </dgm:presLayoutVars>
      </dgm:prSet>
      <dgm:spPr/>
    </dgm:pt>
    <dgm:pt modelId="{46FE2224-5154-4EC5-B371-2B5C6FE7E5D9}" type="pres">
      <dgm:prSet presAssocID="{5D1F9761-FD1F-42B6-B1C4-DD72732291FA}" presName="txSpace" presStyleCnt="0"/>
      <dgm:spPr/>
    </dgm:pt>
    <dgm:pt modelId="{009B356C-F4FC-41A0-B4D6-FC505F421BF8}" type="pres">
      <dgm:prSet presAssocID="{5D1F9761-FD1F-42B6-B1C4-DD72732291FA}" presName="desTx" presStyleLbl="revTx" presStyleIdx="5" presStyleCnt="6">
        <dgm:presLayoutVars/>
      </dgm:prSet>
      <dgm:spPr/>
    </dgm:pt>
  </dgm:ptLst>
  <dgm:cxnLst>
    <dgm:cxn modelId="{66337721-D8C1-48EC-9BA5-CF2A8FA62607}" type="presOf" srcId="{33890D3D-3863-4583-898E-0293068BCA2D}" destId="{D8120627-80DF-4941-90E7-2CDE60C944F3}" srcOrd="0" destOrd="0" presId="urn:microsoft.com/office/officeart/2018/5/layout/CenteredIconLabelDescriptionList"/>
    <dgm:cxn modelId="{8CE44D2C-6E60-4F0A-A9C8-D55CEB2649C4}" srcId="{5D1F9761-FD1F-42B6-B1C4-DD72732291FA}" destId="{6DF71C32-6E77-4146-8EBC-6CB3F4A80C5A}" srcOrd="1" destOrd="0" parTransId="{D12FF4DF-D14C-4A02-A839-494EAD83B1C9}" sibTransId="{469CFBD7-9F13-4D84-87CC-979B05C62DE5}"/>
    <dgm:cxn modelId="{5F5FC03D-9D8F-4BBB-A3A7-C8864D0B34F3}" srcId="{798EEBA8-754C-41DE-8A8E-B6A86F23BF96}" destId="{22975C68-2805-4D7C-811E-E4D96499E1AC}" srcOrd="0" destOrd="0" parTransId="{FDA8FB5C-C6EF-4A7A-8171-CFB854E077F1}" sibTransId="{29F78A8D-B694-4715-9F25-C440268C770C}"/>
    <dgm:cxn modelId="{677FE446-5774-4426-8397-3F0138723330}" type="presOf" srcId="{4050DA9C-C650-4714-9012-BDC903BF2ED4}" destId="{009B356C-F4FC-41A0-B4D6-FC505F421BF8}" srcOrd="0" destOrd="0" presId="urn:microsoft.com/office/officeart/2018/5/layout/CenteredIconLabelDescriptionList"/>
    <dgm:cxn modelId="{7BDE0F7C-BA66-4D1D-8C74-3EF9E376311E}" type="presOf" srcId="{343E22C4-3628-438B-875A-3DC6375D210C}" destId="{35D761C9-B246-4879-BB5E-6EB710B91796}" srcOrd="0" destOrd="0" presId="urn:microsoft.com/office/officeart/2018/5/layout/CenteredIconLabelDescriptionList"/>
    <dgm:cxn modelId="{2F0DC58C-42A3-45A6-8ADB-09EF378C993B}" srcId="{22975C68-2805-4D7C-811E-E4D96499E1AC}" destId="{FAB595FB-17CA-4FFB-8A50-3DF5BEE869FC}" srcOrd="0" destOrd="0" parTransId="{EC0BC848-B63A-416B-B50F-01D5234C8B63}" sibTransId="{61D2911B-7BF7-47A2-B591-4933825EBD38}"/>
    <dgm:cxn modelId="{73E9BFA9-EDFD-4EF2-A890-71A6F5EA7C30}" type="presOf" srcId="{798EEBA8-754C-41DE-8A8E-B6A86F23BF96}" destId="{E0E8AE55-8D01-43D6-83A3-6ABE603540EE}" srcOrd="0" destOrd="0" presId="urn:microsoft.com/office/officeart/2018/5/layout/CenteredIconLabelDescriptionList"/>
    <dgm:cxn modelId="{2722CBAF-B6B8-46CB-B731-C0E38B7C91F4}" type="presOf" srcId="{FAB595FB-17CA-4FFB-8A50-3DF5BEE869FC}" destId="{0F5FDD9D-C111-48B5-9918-796C52184A64}" srcOrd="0" destOrd="1" presId="urn:microsoft.com/office/officeart/2018/5/layout/CenteredIconLabelDescriptionList"/>
    <dgm:cxn modelId="{33AC48B4-7502-4C65-A3E3-04590FFAE959}" type="presOf" srcId="{6DF71C32-6E77-4146-8EBC-6CB3F4A80C5A}" destId="{009B356C-F4FC-41A0-B4D6-FC505F421BF8}" srcOrd="0" destOrd="1" presId="urn:microsoft.com/office/officeart/2018/5/layout/CenteredIconLabelDescriptionList"/>
    <dgm:cxn modelId="{0C3A4DC8-E0D8-4DA3-9F5A-64A243A057EE}" type="presOf" srcId="{5D1F9761-FD1F-42B6-B1C4-DD72732291FA}" destId="{3BDF8916-82BE-46EF-AFE3-3293A36AAC8F}" srcOrd="0" destOrd="0" presId="urn:microsoft.com/office/officeart/2018/5/layout/CenteredIconLabelDescriptionList"/>
    <dgm:cxn modelId="{1F4D80DE-4229-44F9-B41A-DB3CF1F64244}" type="presOf" srcId="{22975C68-2805-4D7C-811E-E4D96499E1AC}" destId="{0F5FDD9D-C111-48B5-9918-796C52184A64}" srcOrd="0" destOrd="0" presId="urn:microsoft.com/office/officeart/2018/5/layout/CenteredIconLabelDescriptionList"/>
    <dgm:cxn modelId="{A49D5EEB-130E-4DB8-92F8-96AFA6F7D219}" srcId="{5D1F9761-FD1F-42B6-B1C4-DD72732291FA}" destId="{4050DA9C-C650-4714-9012-BDC903BF2ED4}" srcOrd="0" destOrd="0" parTransId="{EE865D8E-2510-4712-B109-59DC093D0210}" sibTransId="{4065A251-969F-4B98-8750-990028B8D584}"/>
    <dgm:cxn modelId="{1BE55CF5-2A88-4583-9E7B-B7DC986388CB}" srcId="{343E22C4-3628-438B-875A-3DC6375D210C}" destId="{798EEBA8-754C-41DE-8A8E-B6A86F23BF96}" srcOrd="0" destOrd="0" parTransId="{1D663710-F31E-4D2B-9B5E-7AB208A77233}" sibTransId="{E24A31DB-6233-4E09-9176-16874514BBAD}"/>
    <dgm:cxn modelId="{41CD95F7-8179-498A-B824-9AD130B5E5D8}" srcId="{343E22C4-3628-438B-875A-3DC6375D210C}" destId="{33890D3D-3863-4583-898E-0293068BCA2D}" srcOrd="1" destOrd="0" parTransId="{D6E8A1EC-DDB7-4B42-9D16-D7309AF25E9F}" sibTransId="{28A8A0B4-2C37-4A9E-B107-32499A3B4395}"/>
    <dgm:cxn modelId="{426BFCFB-FAFB-46DC-A64B-8E150669A57F}" srcId="{343E22C4-3628-438B-875A-3DC6375D210C}" destId="{5D1F9761-FD1F-42B6-B1C4-DD72732291FA}" srcOrd="2" destOrd="0" parTransId="{74E2FCB7-B391-4DE3-A905-40E9195297C6}" sibTransId="{E58C189A-03BE-4637-9F3F-521A67002598}"/>
    <dgm:cxn modelId="{F9FFE830-83EF-42BE-A012-83D85F3631FE}" type="presParOf" srcId="{35D761C9-B246-4879-BB5E-6EB710B91796}" destId="{11FE57B8-AEB5-488A-9770-E36561E1D059}" srcOrd="0" destOrd="0" presId="urn:microsoft.com/office/officeart/2018/5/layout/CenteredIconLabelDescriptionList"/>
    <dgm:cxn modelId="{037871C3-7F13-4C46-849F-AA52DF488AE0}" type="presParOf" srcId="{11FE57B8-AEB5-488A-9770-E36561E1D059}" destId="{82575179-2A36-452E-8AE2-C50C428FD5EF}" srcOrd="0" destOrd="0" presId="urn:microsoft.com/office/officeart/2018/5/layout/CenteredIconLabelDescriptionList"/>
    <dgm:cxn modelId="{8909ABDD-35AC-4D10-A72B-21187F467647}" type="presParOf" srcId="{11FE57B8-AEB5-488A-9770-E36561E1D059}" destId="{23FCCFB3-503E-4598-812B-9FDE8764F4F9}" srcOrd="1" destOrd="0" presId="urn:microsoft.com/office/officeart/2018/5/layout/CenteredIconLabelDescriptionList"/>
    <dgm:cxn modelId="{FFBBDF31-55AE-4D85-852A-6459CC44C526}" type="presParOf" srcId="{11FE57B8-AEB5-488A-9770-E36561E1D059}" destId="{E0E8AE55-8D01-43D6-83A3-6ABE603540EE}" srcOrd="2" destOrd="0" presId="urn:microsoft.com/office/officeart/2018/5/layout/CenteredIconLabelDescriptionList"/>
    <dgm:cxn modelId="{194C0E23-DC58-4078-9A2F-EF2D7BD3D87C}" type="presParOf" srcId="{11FE57B8-AEB5-488A-9770-E36561E1D059}" destId="{503F618D-C5A5-45EC-BDCE-33AF32090327}" srcOrd="3" destOrd="0" presId="urn:microsoft.com/office/officeart/2018/5/layout/CenteredIconLabelDescriptionList"/>
    <dgm:cxn modelId="{FBD077CF-765D-41E5-B017-666094C0C78F}" type="presParOf" srcId="{11FE57B8-AEB5-488A-9770-E36561E1D059}" destId="{0F5FDD9D-C111-48B5-9918-796C52184A64}" srcOrd="4" destOrd="0" presId="urn:microsoft.com/office/officeart/2018/5/layout/CenteredIconLabelDescriptionList"/>
    <dgm:cxn modelId="{DE0E0CDA-C8F7-4EE2-8C8A-835B0222D977}" type="presParOf" srcId="{35D761C9-B246-4879-BB5E-6EB710B91796}" destId="{98F111D1-DD11-4CC6-90C3-9B902AC6CE49}" srcOrd="1" destOrd="0" presId="urn:microsoft.com/office/officeart/2018/5/layout/CenteredIconLabelDescriptionList"/>
    <dgm:cxn modelId="{851EA024-A148-4749-BEDD-CE1A7CA29AE6}" type="presParOf" srcId="{35D761C9-B246-4879-BB5E-6EB710B91796}" destId="{A3BAD0FE-E5B4-4D90-97D8-97EA3F24A9E4}" srcOrd="2" destOrd="0" presId="urn:microsoft.com/office/officeart/2018/5/layout/CenteredIconLabelDescriptionList"/>
    <dgm:cxn modelId="{41BA0669-5494-473D-B831-B2EC1941F46F}" type="presParOf" srcId="{A3BAD0FE-E5B4-4D90-97D8-97EA3F24A9E4}" destId="{F70B4033-B000-4796-8986-33855898CEDD}" srcOrd="0" destOrd="0" presId="urn:microsoft.com/office/officeart/2018/5/layout/CenteredIconLabelDescriptionList"/>
    <dgm:cxn modelId="{2313DC4D-A160-41E8-8CB4-83E75305982C}" type="presParOf" srcId="{A3BAD0FE-E5B4-4D90-97D8-97EA3F24A9E4}" destId="{D01731FD-D189-4D52-B13A-9A5BB2D11375}" srcOrd="1" destOrd="0" presId="urn:microsoft.com/office/officeart/2018/5/layout/CenteredIconLabelDescriptionList"/>
    <dgm:cxn modelId="{CC3DBE69-8E12-4C0B-967F-7221F2B9156D}" type="presParOf" srcId="{A3BAD0FE-E5B4-4D90-97D8-97EA3F24A9E4}" destId="{D8120627-80DF-4941-90E7-2CDE60C944F3}" srcOrd="2" destOrd="0" presId="urn:microsoft.com/office/officeart/2018/5/layout/CenteredIconLabelDescriptionList"/>
    <dgm:cxn modelId="{38A0AE54-4C1B-44A9-A077-FCDC18076BC7}" type="presParOf" srcId="{A3BAD0FE-E5B4-4D90-97D8-97EA3F24A9E4}" destId="{3C5EFE4F-C575-4F52-8673-4A03AF89F656}" srcOrd="3" destOrd="0" presId="urn:microsoft.com/office/officeart/2018/5/layout/CenteredIconLabelDescriptionList"/>
    <dgm:cxn modelId="{A7DB3C12-567F-4822-B3E7-7E23A2CAEE80}" type="presParOf" srcId="{A3BAD0FE-E5B4-4D90-97D8-97EA3F24A9E4}" destId="{EA433E8D-D0E6-4950-86FD-EADF68F6028A}" srcOrd="4" destOrd="0" presId="urn:microsoft.com/office/officeart/2018/5/layout/CenteredIconLabelDescriptionList"/>
    <dgm:cxn modelId="{450D70BE-9A37-4963-9781-A38C2E86241F}" type="presParOf" srcId="{35D761C9-B246-4879-BB5E-6EB710B91796}" destId="{4A2F6CDD-A4F4-42C7-BBF4-F090C8E3575C}" srcOrd="3" destOrd="0" presId="urn:microsoft.com/office/officeart/2018/5/layout/CenteredIconLabelDescriptionList"/>
    <dgm:cxn modelId="{FED5EBD8-74B1-4B3E-8B1F-ECFE923E1A89}" type="presParOf" srcId="{35D761C9-B246-4879-BB5E-6EB710B91796}" destId="{C3CED920-E682-48BE-B40B-C72FF9389A47}" srcOrd="4" destOrd="0" presId="urn:microsoft.com/office/officeart/2018/5/layout/CenteredIconLabelDescriptionList"/>
    <dgm:cxn modelId="{528C1792-24B9-4708-8AA0-8C091CBDEC09}" type="presParOf" srcId="{C3CED920-E682-48BE-B40B-C72FF9389A47}" destId="{98981A75-67C9-4D57-A034-6AFC16AFCB71}" srcOrd="0" destOrd="0" presId="urn:microsoft.com/office/officeart/2018/5/layout/CenteredIconLabelDescriptionList"/>
    <dgm:cxn modelId="{F476BB30-7CC9-40EE-B131-ADFE48F1A3B4}" type="presParOf" srcId="{C3CED920-E682-48BE-B40B-C72FF9389A47}" destId="{85427A2A-DAFE-4F9A-A952-2DB3068F6AB4}" srcOrd="1" destOrd="0" presId="urn:microsoft.com/office/officeart/2018/5/layout/CenteredIconLabelDescriptionList"/>
    <dgm:cxn modelId="{71699540-64BB-45F8-84A7-216D6E082675}" type="presParOf" srcId="{C3CED920-E682-48BE-B40B-C72FF9389A47}" destId="{3BDF8916-82BE-46EF-AFE3-3293A36AAC8F}" srcOrd="2" destOrd="0" presId="urn:microsoft.com/office/officeart/2018/5/layout/CenteredIconLabelDescriptionList"/>
    <dgm:cxn modelId="{136AF715-25E8-4B00-920A-2F4FBCDB2CCB}" type="presParOf" srcId="{C3CED920-E682-48BE-B40B-C72FF9389A47}" destId="{46FE2224-5154-4EC5-B371-2B5C6FE7E5D9}" srcOrd="3" destOrd="0" presId="urn:microsoft.com/office/officeart/2018/5/layout/CenteredIconLabelDescriptionList"/>
    <dgm:cxn modelId="{F80A84B6-0C99-4215-B119-DC46887D00CE}" type="presParOf" srcId="{C3CED920-E682-48BE-B40B-C72FF9389A47}" destId="{009B356C-F4FC-41A0-B4D6-FC505F421BF8}"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F4C12A2-75E2-49A2-8FA5-631914A6BF20}"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A947B230-6E01-41EF-90F6-908D90972A08}">
      <dgm:prSet/>
      <dgm:spPr/>
      <dgm:t>
        <a:bodyPr/>
        <a:lstStyle/>
        <a:p>
          <a:r>
            <a:rPr lang="en-US" dirty="0"/>
            <a:t>Request's information or clarification to help decide on another motion</a:t>
          </a:r>
        </a:p>
      </dgm:t>
    </dgm:pt>
    <dgm:pt modelId="{64A419CC-BDC5-4BC2-A369-88F47AFE84C9}" type="parTrans" cxnId="{8F812488-E0C6-4E1E-8CD9-4F10040A0814}">
      <dgm:prSet/>
      <dgm:spPr/>
      <dgm:t>
        <a:bodyPr/>
        <a:lstStyle/>
        <a:p>
          <a:endParaRPr lang="en-US"/>
        </a:p>
      </dgm:t>
    </dgm:pt>
    <dgm:pt modelId="{937C9F66-D35D-467D-ABE6-A55D65729F0D}" type="sibTrans" cxnId="{8F812488-E0C6-4E1E-8CD9-4F10040A0814}">
      <dgm:prSet/>
      <dgm:spPr/>
      <dgm:t>
        <a:bodyPr/>
        <a:lstStyle/>
        <a:p>
          <a:endParaRPr lang="en-US"/>
        </a:p>
      </dgm:t>
    </dgm:pt>
    <dgm:pt modelId="{98829760-5EE5-419D-8D0D-0F932E1B9E59}">
      <dgm:prSet/>
      <dgm:spPr/>
      <dgm:t>
        <a:bodyPr/>
        <a:lstStyle/>
        <a:p>
          <a:r>
            <a:rPr lang="en-US" dirty="0"/>
            <a:t>Asking how much the Post budgeted for a given event</a:t>
          </a:r>
        </a:p>
      </dgm:t>
    </dgm:pt>
    <dgm:pt modelId="{88B878EF-8566-47C2-B3E4-AAF7A4BF8D5D}" type="parTrans" cxnId="{5B612DC2-8F57-4FF9-B4FC-353BBF50168E}">
      <dgm:prSet/>
      <dgm:spPr/>
      <dgm:t>
        <a:bodyPr/>
        <a:lstStyle/>
        <a:p>
          <a:endParaRPr lang="en-US"/>
        </a:p>
      </dgm:t>
    </dgm:pt>
    <dgm:pt modelId="{9DC01AF0-4662-4312-9929-14CF37DC2B28}" type="sibTrans" cxnId="{5B612DC2-8F57-4FF9-B4FC-353BBF50168E}">
      <dgm:prSet/>
      <dgm:spPr/>
      <dgm:t>
        <a:bodyPr/>
        <a:lstStyle/>
        <a:p>
          <a:endParaRPr lang="en-US"/>
        </a:p>
      </dgm:t>
    </dgm:pt>
    <dgm:pt modelId="{93A1327C-0428-4B3D-B71D-1B8319C9E974}">
      <dgm:prSet/>
      <dgm:spPr/>
      <dgm:t>
        <a:bodyPr/>
        <a:lstStyle/>
        <a:p>
          <a:r>
            <a:rPr lang="en-US"/>
            <a:t>Asking what was done in previous years</a:t>
          </a:r>
        </a:p>
      </dgm:t>
    </dgm:pt>
    <dgm:pt modelId="{33A4C0A7-DCAA-46DC-A239-FA47AF38AC01}" type="parTrans" cxnId="{96524019-CCAB-429B-ADB8-434A34724A10}">
      <dgm:prSet/>
      <dgm:spPr/>
      <dgm:t>
        <a:bodyPr/>
        <a:lstStyle/>
        <a:p>
          <a:endParaRPr lang="en-US"/>
        </a:p>
      </dgm:t>
    </dgm:pt>
    <dgm:pt modelId="{F63A4B82-0B16-46EC-A378-533B20688920}" type="sibTrans" cxnId="{96524019-CCAB-429B-ADB8-434A34724A10}">
      <dgm:prSet/>
      <dgm:spPr/>
      <dgm:t>
        <a:bodyPr/>
        <a:lstStyle/>
        <a:p>
          <a:endParaRPr lang="en-US"/>
        </a:p>
      </dgm:t>
    </dgm:pt>
    <dgm:pt modelId="{01EA5D4F-6DAD-4C29-86A6-AA488FACF93C}">
      <dgm:prSet/>
      <dgm:spPr/>
      <dgm:t>
        <a:bodyPr/>
        <a:lstStyle/>
        <a:p>
          <a:r>
            <a:rPr lang="en-US"/>
            <a:t>Asking who can attend a proposed event, etc</a:t>
          </a:r>
        </a:p>
      </dgm:t>
    </dgm:pt>
    <dgm:pt modelId="{456DFF94-1340-418F-8149-026E4BED48CD}" type="parTrans" cxnId="{11C53A8F-C8FB-4CF3-B031-7F408D11F616}">
      <dgm:prSet/>
      <dgm:spPr/>
      <dgm:t>
        <a:bodyPr/>
        <a:lstStyle/>
        <a:p>
          <a:endParaRPr lang="en-US"/>
        </a:p>
      </dgm:t>
    </dgm:pt>
    <dgm:pt modelId="{8F6B1E5F-7B5C-410A-9B92-6C588C33FF16}" type="sibTrans" cxnId="{11C53A8F-C8FB-4CF3-B031-7F408D11F616}">
      <dgm:prSet/>
      <dgm:spPr/>
      <dgm:t>
        <a:bodyPr/>
        <a:lstStyle/>
        <a:p>
          <a:endParaRPr lang="en-US"/>
        </a:p>
      </dgm:t>
    </dgm:pt>
    <dgm:pt modelId="{AF9BC04D-3B08-4710-8164-1201260B5304}">
      <dgm:prSet/>
      <dgm:spPr/>
      <dgm:t>
        <a:bodyPr/>
        <a:lstStyle/>
        <a:p>
          <a:r>
            <a:rPr lang="en-US"/>
            <a:t>Can rise from seat, but should be acknowledged by the chair</a:t>
          </a:r>
        </a:p>
      </dgm:t>
    </dgm:pt>
    <dgm:pt modelId="{96C7DDDC-CB54-496A-AA2C-C30408C38238}" type="parTrans" cxnId="{A95275F0-0ED1-4A9F-9A14-06D639BA05F5}">
      <dgm:prSet/>
      <dgm:spPr/>
      <dgm:t>
        <a:bodyPr/>
        <a:lstStyle/>
        <a:p>
          <a:endParaRPr lang="en-US"/>
        </a:p>
      </dgm:t>
    </dgm:pt>
    <dgm:pt modelId="{987F33B5-F0C1-4FBC-95EF-8461034A534B}" type="sibTrans" cxnId="{A95275F0-0ED1-4A9F-9A14-06D639BA05F5}">
      <dgm:prSet/>
      <dgm:spPr/>
      <dgm:t>
        <a:bodyPr/>
        <a:lstStyle/>
        <a:p>
          <a:endParaRPr lang="en-US"/>
        </a:p>
      </dgm:t>
    </dgm:pt>
    <dgm:pt modelId="{DA8819E4-5222-4B13-AD35-3426EE946085}" type="pres">
      <dgm:prSet presAssocID="{EF4C12A2-75E2-49A2-8FA5-631914A6BF20}" presName="Name0" presStyleCnt="0">
        <dgm:presLayoutVars>
          <dgm:dir/>
          <dgm:animLvl val="lvl"/>
          <dgm:resizeHandles val="exact"/>
        </dgm:presLayoutVars>
      </dgm:prSet>
      <dgm:spPr/>
    </dgm:pt>
    <dgm:pt modelId="{D5049F14-108E-4BC1-9AAB-2976F70949A8}" type="pres">
      <dgm:prSet presAssocID="{AF9BC04D-3B08-4710-8164-1201260B5304}" presName="boxAndChildren" presStyleCnt="0"/>
      <dgm:spPr/>
    </dgm:pt>
    <dgm:pt modelId="{49C0F0FD-019B-489F-A4E3-B7C1E7E69CF6}" type="pres">
      <dgm:prSet presAssocID="{AF9BC04D-3B08-4710-8164-1201260B5304}" presName="parentTextBox" presStyleLbl="node1" presStyleIdx="0" presStyleCnt="2"/>
      <dgm:spPr/>
    </dgm:pt>
    <dgm:pt modelId="{3B8B6D4F-D288-4440-B271-F914BCA3AE7B}" type="pres">
      <dgm:prSet presAssocID="{937C9F66-D35D-467D-ABE6-A55D65729F0D}" presName="sp" presStyleCnt="0"/>
      <dgm:spPr/>
    </dgm:pt>
    <dgm:pt modelId="{39F241C7-4075-4950-9691-98DD5B5BF283}" type="pres">
      <dgm:prSet presAssocID="{A947B230-6E01-41EF-90F6-908D90972A08}" presName="arrowAndChildren" presStyleCnt="0"/>
      <dgm:spPr/>
    </dgm:pt>
    <dgm:pt modelId="{9C19CDD7-0C02-496C-80EE-4EEAEB7AF526}" type="pres">
      <dgm:prSet presAssocID="{A947B230-6E01-41EF-90F6-908D90972A08}" presName="parentTextArrow" presStyleLbl="node1" presStyleIdx="0" presStyleCnt="2"/>
      <dgm:spPr/>
    </dgm:pt>
    <dgm:pt modelId="{E376D9AC-BFAB-45FD-A796-47FC2F8C4CDE}" type="pres">
      <dgm:prSet presAssocID="{A947B230-6E01-41EF-90F6-908D90972A08}" presName="arrow" presStyleLbl="node1" presStyleIdx="1" presStyleCnt="2"/>
      <dgm:spPr/>
    </dgm:pt>
    <dgm:pt modelId="{A8D9B9DB-1210-40FF-B50C-589C4F8B6CC1}" type="pres">
      <dgm:prSet presAssocID="{A947B230-6E01-41EF-90F6-908D90972A08}" presName="descendantArrow" presStyleCnt="0"/>
      <dgm:spPr/>
    </dgm:pt>
    <dgm:pt modelId="{C245FAAF-3278-4EC3-A354-9A0B78774EA0}" type="pres">
      <dgm:prSet presAssocID="{98829760-5EE5-419D-8D0D-0F932E1B9E59}" presName="childTextArrow" presStyleLbl="fgAccFollowNode1" presStyleIdx="0" presStyleCnt="3">
        <dgm:presLayoutVars>
          <dgm:bulletEnabled val="1"/>
        </dgm:presLayoutVars>
      </dgm:prSet>
      <dgm:spPr/>
    </dgm:pt>
    <dgm:pt modelId="{3849EB59-7064-4578-99F4-B0A966B988CF}" type="pres">
      <dgm:prSet presAssocID="{93A1327C-0428-4B3D-B71D-1B8319C9E974}" presName="childTextArrow" presStyleLbl="fgAccFollowNode1" presStyleIdx="1" presStyleCnt="3">
        <dgm:presLayoutVars>
          <dgm:bulletEnabled val="1"/>
        </dgm:presLayoutVars>
      </dgm:prSet>
      <dgm:spPr/>
    </dgm:pt>
    <dgm:pt modelId="{3BC1E6D9-AC78-4862-B34D-9DB6E4D6FFAF}" type="pres">
      <dgm:prSet presAssocID="{01EA5D4F-6DAD-4C29-86A6-AA488FACF93C}" presName="childTextArrow" presStyleLbl="fgAccFollowNode1" presStyleIdx="2" presStyleCnt="3">
        <dgm:presLayoutVars>
          <dgm:bulletEnabled val="1"/>
        </dgm:presLayoutVars>
      </dgm:prSet>
      <dgm:spPr/>
    </dgm:pt>
  </dgm:ptLst>
  <dgm:cxnLst>
    <dgm:cxn modelId="{28804F0A-019E-45A7-AC5B-CCCAFCFB5817}" type="presOf" srcId="{A947B230-6E01-41EF-90F6-908D90972A08}" destId="{9C19CDD7-0C02-496C-80EE-4EEAEB7AF526}" srcOrd="0" destOrd="0" presId="urn:microsoft.com/office/officeart/2005/8/layout/process4"/>
    <dgm:cxn modelId="{96524019-CCAB-429B-ADB8-434A34724A10}" srcId="{A947B230-6E01-41EF-90F6-908D90972A08}" destId="{93A1327C-0428-4B3D-B71D-1B8319C9E974}" srcOrd="1" destOrd="0" parTransId="{33A4C0A7-DCAA-46DC-A239-FA47AF38AC01}" sibTransId="{F63A4B82-0B16-46EC-A378-533B20688920}"/>
    <dgm:cxn modelId="{622A5220-D4B2-47ED-B2EC-E995B5AE78A5}" type="presOf" srcId="{AF9BC04D-3B08-4710-8164-1201260B5304}" destId="{49C0F0FD-019B-489F-A4E3-B7C1E7E69CF6}" srcOrd="0" destOrd="0" presId="urn:microsoft.com/office/officeart/2005/8/layout/process4"/>
    <dgm:cxn modelId="{F3B0063D-0841-4D40-94DE-E0A958F30E6E}" type="presOf" srcId="{EF4C12A2-75E2-49A2-8FA5-631914A6BF20}" destId="{DA8819E4-5222-4B13-AD35-3426EE946085}" srcOrd="0" destOrd="0" presId="urn:microsoft.com/office/officeart/2005/8/layout/process4"/>
    <dgm:cxn modelId="{D4FE376A-0B90-40B5-AC7A-037C2DC32CD3}" type="presOf" srcId="{93A1327C-0428-4B3D-B71D-1B8319C9E974}" destId="{3849EB59-7064-4578-99F4-B0A966B988CF}" srcOrd="0" destOrd="0" presId="urn:microsoft.com/office/officeart/2005/8/layout/process4"/>
    <dgm:cxn modelId="{116A357E-F819-4C0E-B769-5EE764823D9A}" type="presOf" srcId="{01EA5D4F-6DAD-4C29-86A6-AA488FACF93C}" destId="{3BC1E6D9-AC78-4862-B34D-9DB6E4D6FFAF}" srcOrd="0" destOrd="0" presId="urn:microsoft.com/office/officeart/2005/8/layout/process4"/>
    <dgm:cxn modelId="{48478982-9EC7-4B71-AFFC-05D8C8C75CCA}" type="presOf" srcId="{98829760-5EE5-419D-8D0D-0F932E1B9E59}" destId="{C245FAAF-3278-4EC3-A354-9A0B78774EA0}" srcOrd="0" destOrd="0" presId="urn:microsoft.com/office/officeart/2005/8/layout/process4"/>
    <dgm:cxn modelId="{8F812488-E0C6-4E1E-8CD9-4F10040A0814}" srcId="{EF4C12A2-75E2-49A2-8FA5-631914A6BF20}" destId="{A947B230-6E01-41EF-90F6-908D90972A08}" srcOrd="0" destOrd="0" parTransId="{64A419CC-BDC5-4BC2-A369-88F47AFE84C9}" sibTransId="{937C9F66-D35D-467D-ABE6-A55D65729F0D}"/>
    <dgm:cxn modelId="{11C53A8F-C8FB-4CF3-B031-7F408D11F616}" srcId="{A947B230-6E01-41EF-90F6-908D90972A08}" destId="{01EA5D4F-6DAD-4C29-86A6-AA488FACF93C}" srcOrd="2" destOrd="0" parTransId="{456DFF94-1340-418F-8149-026E4BED48CD}" sibTransId="{8F6B1E5F-7B5C-410A-9B92-6C588C33FF16}"/>
    <dgm:cxn modelId="{5B612DC2-8F57-4FF9-B4FC-353BBF50168E}" srcId="{A947B230-6E01-41EF-90F6-908D90972A08}" destId="{98829760-5EE5-419D-8D0D-0F932E1B9E59}" srcOrd="0" destOrd="0" parTransId="{88B878EF-8566-47C2-B3E4-AAF7A4BF8D5D}" sibTransId="{9DC01AF0-4662-4312-9929-14CF37DC2B28}"/>
    <dgm:cxn modelId="{A95275F0-0ED1-4A9F-9A14-06D639BA05F5}" srcId="{EF4C12A2-75E2-49A2-8FA5-631914A6BF20}" destId="{AF9BC04D-3B08-4710-8164-1201260B5304}" srcOrd="1" destOrd="0" parTransId="{96C7DDDC-CB54-496A-AA2C-C30408C38238}" sibTransId="{987F33B5-F0C1-4FBC-95EF-8461034A534B}"/>
    <dgm:cxn modelId="{8249CCFA-82E2-4579-B510-F4CFDD8DBEBC}" type="presOf" srcId="{A947B230-6E01-41EF-90F6-908D90972A08}" destId="{E376D9AC-BFAB-45FD-A796-47FC2F8C4CDE}" srcOrd="1" destOrd="0" presId="urn:microsoft.com/office/officeart/2005/8/layout/process4"/>
    <dgm:cxn modelId="{5D8B5DEA-E0A0-4FE0-AD00-C364EA542C5C}" type="presParOf" srcId="{DA8819E4-5222-4B13-AD35-3426EE946085}" destId="{D5049F14-108E-4BC1-9AAB-2976F70949A8}" srcOrd="0" destOrd="0" presId="urn:microsoft.com/office/officeart/2005/8/layout/process4"/>
    <dgm:cxn modelId="{6515312D-479D-4931-9EBF-24B7CC8DBA8F}" type="presParOf" srcId="{D5049F14-108E-4BC1-9AAB-2976F70949A8}" destId="{49C0F0FD-019B-489F-A4E3-B7C1E7E69CF6}" srcOrd="0" destOrd="0" presId="urn:microsoft.com/office/officeart/2005/8/layout/process4"/>
    <dgm:cxn modelId="{7AB0C171-DC9E-4644-8E58-5B29EF2FE3F9}" type="presParOf" srcId="{DA8819E4-5222-4B13-AD35-3426EE946085}" destId="{3B8B6D4F-D288-4440-B271-F914BCA3AE7B}" srcOrd="1" destOrd="0" presId="urn:microsoft.com/office/officeart/2005/8/layout/process4"/>
    <dgm:cxn modelId="{C092E3DC-A7E1-4BB5-8E58-5604501DE0CF}" type="presParOf" srcId="{DA8819E4-5222-4B13-AD35-3426EE946085}" destId="{39F241C7-4075-4950-9691-98DD5B5BF283}" srcOrd="2" destOrd="0" presId="urn:microsoft.com/office/officeart/2005/8/layout/process4"/>
    <dgm:cxn modelId="{55F82D48-55D0-411C-96B5-F2214ADBA06D}" type="presParOf" srcId="{39F241C7-4075-4950-9691-98DD5B5BF283}" destId="{9C19CDD7-0C02-496C-80EE-4EEAEB7AF526}" srcOrd="0" destOrd="0" presId="urn:microsoft.com/office/officeart/2005/8/layout/process4"/>
    <dgm:cxn modelId="{BFA30D96-F478-4209-BA9B-BA62F3F3EEA0}" type="presParOf" srcId="{39F241C7-4075-4950-9691-98DD5B5BF283}" destId="{E376D9AC-BFAB-45FD-A796-47FC2F8C4CDE}" srcOrd="1" destOrd="0" presId="urn:microsoft.com/office/officeart/2005/8/layout/process4"/>
    <dgm:cxn modelId="{F49AD3F7-503E-40AF-A7B8-12429B7AF7EA}" type="presParOf" srcId="{39F241C7-4075-4950-9691-98DD5B5BF283}" destId="{A8D9B9DB-1210-40FF-B50C-589C4F8B6CC1}" srcOrd="2" destOrd="0" presId="urn:microsoft.com/office/officeart/2005/8/layout/process4"/>
    <dgm:cxn modelId="{4FAF22BE-9BC8-438A-8A9A-E56898160ED0}" type="presParOf" srcId="{A8D9B9DB-1210-40FF-B50C-589C4F8B6CC1}" destId="{C245FAAF-3278-4EC3-A354-9A0B78774EA0}" srcOrd="0" destOrd="0" presId="urn:microsoft.com/office/officeart/2005/8/layout/process4"/>
    <dgm:cxn modelId="{68041ACD-CB8F-463B-9973-699D6D248F8D}" type="presParOf" srcId="{A8D9B9DB-1210-40FF-B50C-589C4F8B6CC1}" destId="{3849EB59-7064-4578-99F4-B0A966B988CF}" srcOrd="1" destOrd="0" presId="urn:microsoft.com/office/officeart/2005/8/layout/process4"/>
    <dgm:cxn modelId="{F6C00720-D2D0-4E1A-AF86-84B59DD0B5C4}" type="presParOf" srcId="{A8D9B9DB-1210-40FF-B50C-589C4F8B6CC1}" destId="{3BC1E6D9-AC78-4862-B34D-9DB6E4D6FFAF}"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860D9B-3610-4082-9F88-BB36BED108D2}">
      <dsp:nvSpPr>
        <dsp:cNvPr id="0" name=""/>
        <dsp:cNvSpPr/>
      </dsp:nvSpPr>
      <dsp:spPr>
        <a:xfrm>
          <a:off x="861600" y="236423"/>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54A357-89EA-46D0-A61B-4257273747A0}">
      <dsp:nvSpPr>
        <dsp:cNvPr id="0" name=""/>
        <dsp:cNvSpPr/>
      </dsp:nvSpPr>
      <dsp:spPr>
        <a:xfrm>
          <a:off x="366600" y="131798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dirty="0"/>
            <a:t>No one is meant to read ALL of RONR</a:t>
          </a:r>
        </a:p>
      </dsp:txBody>
      <dsp:txXfrm>
        <a:off x="366600" y="1317981"/>
        <a:ext cx="1800000" cy="720000"/>
      </dsp:txXfrm>
    </dsp:sp>
    <dsp:sp modelId="{49A593AA-F783-4370-8FF0-9175CDC33665}">
      <dsp:nvSpPr>
        <dsp:cNvPr id="0" name=""/>
        <dsp:cNvSpPr/>
      </dsp:nvSpPr>
      <dsp:spPr>
        <a:xfrm>
          <a:off x="2976600" y="236423"/>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95E42D-EC46-4934-A724-44DD59F6692C}">
      <dsp:nvSpPr>
        <dsp:cNvPr id="0" name=""/>
        <dsp:cNvSpPr/>
      </dsp:nvSpPr>
      <dsp:spPr>
        <a:xfrm>
          <a:off x="2481600" y="131798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There are key things to understand in everyday meetings</a:t>
          </a:r>
        </a:p>
      </dsp:txBody>
      <dsp:txXfrm>
        <a:off x="2481600" y="1317981"/>
        <a:ext cx="1800000" cy="720000"/>
      </dsp:txXfrm>
    </dsp:sp>
    <dsp:sp modelId="{EDBC670B-85ED-417A-8789-83C93D943D9B}">
      <dsp:nvSpPr>
        <dsp:cNvPr id="0" name=""/>
        <dsp:cNvSpPr/>
      </dsp:nvSpPr>
      <dsp:spPr>
        <a:xfrm>
          <a:off x="1919100" y="2487981"/>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DEF361-3B72-4783-B47A-FF1A1C79BF50}">
      <dsp:nvSpPr>
        <dsp:cNvPr id="0" name=""/>
        <dsp:cNvSpPr/>
      </dsp:nvSpPr>
      <dsp:spPr>
        <a:xfrm>
          <a:off x="1424100" y="356953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Practice is the best way of learning it</a:t>
          </a:r>
        </a:p>
      </dsp:txBody>
      <dsp:txXfrm>
        <a:off x="1424100" y="3569539"/>
        <a:ext cx="1800000" cy="720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0F3B8-1569-4360-A209-28DB5E5A1315}">
      <dsp:nvSpPr>
        <dsp:cNvPr id="0" name=""/>
        <dsp:cNvSpPr/>
      </dsp:nvSpPr>
      <dsp:spPr>
        <a:xfrm>
          <a:off x="4049" y="913891"/>
          <a:ext cx="1323000" cy="1323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65C1A2-EA46-4744-8C2C-3278B909CAC7}">
      <dsp:nvSpPr>
        <dsp:cNvPr id="0" name=""/>
        <dsp:cNvSpPr/>
      </dsp:nvSpPr>
      <dsp:spPr>
        <a:xfrm>
          <a:off x="4049" y="2354892"/>
          <a:ext cx="3780000"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defRPr b="1"/>
          </a:pPr>
          <a:r>
            <a:rPr lang="en-US" sz="1800" kern="1200"/>
            <a:t>Requests a motion be withdrawn</a:t>
          </a:r>
        </a:p>
      </dsp:txBody>
      <dsp:txXfrm>
        <a:off x="4049" y="2354892"/>
        <a:ext cx="3780000" cy="567000"/>
      </dsp:txXfrm>
    </dsp:sp>
    <dsp:sp modelId="{8C7DF739-CA12-4D0F-8B06-C0E65D0C2162}">
      <dsp:nvSpPr>
        <dsp:cNvPr id="0" name=""/>
        <dsp:cNvSpPr/>
      </dsp:nvSpPr>
      <dsp:spPr>
        <a:xfrm>
          <a:off x="4049" y="2976777"/>
          <a:ext cx="3780000" cy="681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100000"/>
            </a:lnSpc>
            <a:spcBef>
              <a:spcPct val="0"/>
            </a:spcBef>
            <a:spcAft>
              <a:spcPct val="35000"/>
            </a:spcAft>
            <a:buNone/>
          </a:pPr>
          <a:r>
            <a:rPr lang="en-US" sz="1300" kern="1200" dirty="0"/>
            <a:t>Once a motion is seconded it belongs to the group, however, can be withdrawn as follows without a vote</a:t>
          </a:r>
        </a:p>
      </dsp:txBody>
      <dsp:txXfrm>
        <a:off x="4049" y="2976777"/>
        <a:ext cx="3780000" cy="681331"/>
      </dsp:txXfrm>
    </dsp:sp>
    <dsp:sp modelId="{F6BBD78F-3027-4B5C-9B78-6F17036997DC}">
      <dsp:nvSpPr>
        <dsp:cNvPr id="0" name=""/>
        <dsp:cNvSpPr/>
      </dsp:nvSpPr>
      <dsp:spPr>
        <a:xfrm>
          <a:off x="4445550" y="913891"/>
          <a:ext cx="1323000" cy="1323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3622A7-4F4D-46D4-AA8C-EEE8C96144A9}">
      <dsp:nvSpPr>
        <dsp:cNvPr id="0" name=""/>
        <dsp:cNvSpPr/>
      </dsp:nvSpPr>
      <dsp:spPr>
        <a:xfrm>
          <a:off x="4445550" y="2354892"/>
          <a:ext cx="3780000"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defRPr b="1"/>
          </a:pPr>
          <a:r>
            <a:rPr lang="en-US" sz="1800" kern="1200"/>
            <a:t>Chair will ask if anyone objects to the withdrawal of the motion</a:t>
          </a:r>
        </a:p>
      </dsp:txBody>
      <dsp:txXfrm>
        <a:off x="4445550" y="2354892"/>
        <a:ext cx="3780000" cy="567000"/>
      </dsp:txXfrm>
    </dsp:sp>
    <dsp:sp modelId="{F8C7FB31-9156-4D2D-AF05-B1ACB6BF405B}">
      <dsp:nvSpPr>
        <dsp:cNvPr id="0" name=""/>
        <dsp:cNvSpPr/>
      </dsp:nvSpPr>
      <dsp:spPr>
        <a:xfrm>
          <a:off x="4416481" y="3070194"/>
          <a:ext cx="3780000" cy="681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100000"/>
            </a:lnSpc>
            <a:spcBef>
              <a:spcPct val="0"/>
            </a:spcBef>
            <a:spcAft>
              <a:spcPct val="35000"/>
            </a:spcAft>
            <a:buNone/>
          </a:pPr>
          <a:r>
            <a:rPr lang="en-US" sz="1300" kern="1200" dirty="0"/>
            <a:t>If no objections, it is withdrawn</a:t>
          </a:r>
        </a:p>
        <a:p>
          <a:pPr marL="0" lvl="0" indent="0" algn="l" defTabSz="577850">
            <a:lnSpc>
              <a:spcPct val="100000"/>
            </a:lnSpc>
            <a:spcBef>
              <a:spcPct val="0"/>
            </a:spcBef>
            <a:spcAft>
              <a:spcPct val="35000"/>
            </a:spcAft>
            <a:buNone/>
          </a:pPr>
          <a:r>
            <a:rPr lang="en-US" sz="1300" kern="1200"/>
            <a:t>If there is even a single objection, there must be a vote to withdraw</a:t>
          </a:r>
        </a:p>
      </dsp:txBody>
      <dsp:txXfrm>
        <a:off x="4416481" y="3070194"/>
        <a:ext cx="3780000" cy="6813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5A6D3-1F22-4F3D-8DD8-31A454DFCC75}">
      <dsp:nvSpPr>
        <dsp:cNvPr id="0" name=""/>
        <dsp:cNvSpPr/>
      </dsp:nvSpPr>
      <dsp:spPr>
        <a:xfrm>
          <a:off x="228602" y="162910"/>
          <a:ext cx="1323000" cy="1323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00C313-AA64-4666-B6DE-AD5776B5C8B0}">
      <dsp:nvSpPr>
        <dsp:cNvPr id="0" name=""/>
        <dsp:cNvSpPr/>
      </dsp:nvSpPr>
      <dsp:spPr>
        <a:xfrm>
          <a:off x="152414" y="1567302"/>
          <a:ext cx="3780000"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defRPr b="1"/>
          </a:pPr>
          <a:r>
            <a:rPr lang="en-US" sz="1800" kern="1200" dirty="0"/>
            <a:t>A motion is a call to action</a:t>
          </a:r>
        </a:p>
      </dsp:txBody>
      <dsp:txXfrm>
        <a:off x="152414" y="1567302"/>
        <a:ext cx="3780000" cy="567000"/>
      </dsp:txXfrm>
    </dsp:sp>
    <dsp:sp modelId="{26D6F45E-9255-4AAB-B8D0-0FF7A76B4D93}">
      <dsp:nvSpPr>
        <dsp:cNvPr id="0" name=""/>
        <dsp:cNvSpPr/>
      </dsp:nvSpPr>
      <dsp:spPr>
        <a:xfrm>
          <a:off x="152414" y="1927193"/>
          <a:ext cx="3780000" cy="869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Font typeface="Arial" panose="020B0604020202020204" pitchFamily="34" charset="0"/>
            <a:buNone/>
          </a:pPr>
          <a:r>
            <a:rPr lang="en-US" sz="1500" kern="1200" dirty="0"/>
            <a:t>Can be a request to do something</a:t>
          </a:r>
        </a:p>
        <a:p>
          <a:pPr marL="0" lvl="0" indent="0" algn="l" defTabSz="666750">
            <a:lnSpc>
              <a:spcPct val="100000"/>
            </a:lnSpc>
            <a:spcBef>
              <a:spcPct val="0"/>
            </a:spcBef>
            <a:spcAft>
              <a:spcPct val="35000"/>
            </a:spcAft>
            <a:buFont typeface="Arial" panose="020B0604020202020204" pitchFamily="34" charset="0"/>
            <a:buNone/>
          </a:pPr>
          <a:r>
            <a:rPr lang="en-US" sz="1500" kern="1200" dirty="0"/>
            <a:t>Can be a request to vote</a:t>
          </a:r>
        </a:p>
        <a:p>
          <a:pPr marL="0" lvl="0" indent="0" algn="l" defTabSz="666750">
            <a:lnSpc>
              <a:spcPct val="100000"/>
            </a:lnSpc>
            <a:spcBef>
              <a:spcPct val="0"/>
            </a:spcBef>
            <a:spcAft>
              <a:spcPct val="35000"/>
            </a:spcAft>
            <a:buFont typeface="Arial" panose="020B0604020202020204" pitchFamily="34" charset="0"/>
            <a:buNone/>
          </a:pPr>
          <a:r>
            <a:rPr lang="en-US" sz="1500" kern="1200" dirty="0"/>
            <a:t>Can be a request to change something</a:t>
          </a:r>
        </a:p>
      </dsp:txBody>
      <dsp:txXfrm>
        <a:off x="152414" y="1927193"/>
        <a:ext cx="3780000" cy="869893"/>
      </dsp:txXfrm>
    </dsp:sp>
    <dsp:sp modelId="{96D4AE54-9FE3-490D-B4D0-789A830A7247}">
      <dsp:nvSpPr>
        <dsp:cNvPr id="0" name=""/>
        <dsp:cNvSpPr/>
      </dsp:nvSpPr>
      <dsp:spPr>
        <a:xfrm>
          <a:off x="6096005" y="2460591"/>
          <a:ext cx="1323000" cy="1323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BE12B9-61F4-43E6-8F87-D331D261B209}">
      <dsp:nvSpPr>
        <dsp:cNvPr id="0" name=""/>
        <dsp:cNvSpPr/>
      </dsp:nvSpPr>
      <dsp:spPr>
        <a:xfrm>
          <a:off x="4114800" y="1774795"/>
          <a:ext cx="3780000"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100000"/>
            </a:lnSpc>
            <a:spcBef>
              <a:spcPct val="0"/>
            </a:spcBef>
            <a:spcAft>
              <a:spcPct val="35000"/>
            </a:spcAft>
            <a:buNone/>
            <a:defRPr b="1"/>
          </a:pPr>
          <a:r>
            <a:rPr lang="en-US" sz="1800" kern="1200" dirty="0"/>
            <a:t>Essentially you are saying “I think we should consider doing this”</a:t>
          </a:r>
        </a:p>
      </dsp:txBody>
      <dsp:txXfrm>
        <a:off x="4114800" y="1774795"/>
        <a:ext cx="3780000" cy="567000"/>
      </dsp:txXfrm>
    </dsp:sp>
    <dsp:sp modelId="{F3E5087E-36F5-43F7-8DC9-D248E27078C5}">
      <dsp:nvSpPr>
        <dsp:cNvPr id="0" name=""/>
        <dsp:cNvSpPr/>
      </dsp:nvSpPr>
      <dsp:spPr>
        <a:xfrm>
          <a:off x="4445550" y="2888835"/>
          <a:ext cx="3780000" cy="869893"/>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43021-1A73-4ECE-A94F-2C71DC3ABFF6}">
      <dsp:nvSpPr>
        <dsp:cNvPr id="0" name=""/>
        <dsp:cNvSpPr/>
      </dsp:nvSpPr>
      <dsp:spPr>
        <a:xfrm>
          <a:off x="800128" y="636786"/>
          <a:ext cx="859359" cy="8593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43491A-45D1-48FD-96E7-E35DA106D4A7}">
      <dsp:nvSpPr>
        <dsp:cNvPr id="0" name=""/>
        <dsp:cNvSpPr/>
      </dsp:nvSpPr>
      <dsp:spPr>
        <a:xfrm>
          <a:off x="2151" y="1637978"/>
          <a:ext cx="2455312" cy="1308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Since a committee consists of more than one person, a second is implied</a:t>
          </a:r>
        </a:p>
      </dsp:txBody>
      <dsp:txXfrm>
        <a:off x="2151" y="1637978"/>
        <a:ext cx="2455312" cy="1308656"/>
      </dsp:txXfrm>
    </dsp:sp>
    <dsp:sp modelId="{8058A297-A80C-413A-BC57-8DDD8FC65AAE}">
      <dsp:nvSpPr>
        <dsp:cNvPr id="0" name=""/>
        <dsp:cNvSpPr/>
      </dsp:nvSpPr>
      <dsp:spPr>
        <a:xfrm>
          <a:off x="2151" y="3012603"/>
          <a:ext cx="2455312" cy="922609"/>
        </a:xfrm>
        <a:prstGeom prst="rect">
          <a:avLst/>
        </a:prstGeom>
        <a:noFill/>
        <a:ln>
          <a:noFill/>
        </a:ln>
        <a:effectLst/>
      </dsp:spPr>
      <dsp:style>
        <a:lnRef idx="0">
          <a:scrgbClr r="0" g="0" b="0"/>
        </a:lnRef>
        <a:fillRef idx="0">
          <a:scrgbClr r="0" g="0" b="0"/>
        </a:fillRef>
        <a:effectRef idx="0">
          <a:scrgbClr r="0" g="0" b="0"/>
        </a:effectRef>
        <a:fontRef idx="minor"/>
      </dsp:style>
    </dsp:sp>
    <dsp:sp modelId="{A53D121D-AC7D-441F-B6B8-52FD7D2626D7}">
      <dsp:nvSpPr>
        <dsp:cNvPr id="0" name=""/>
        <dsp:cNvSpPr/>
      </dsp:nvSpPr>
      <dsp:spPr>
        <a:xfrm>
          <a:off x="3685120" y="636786"/>
          <a:ext cx="859359" cy="8593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D73468-8432-47DC-BE9B-57DD1E05D511}">
      <dsp:nvSpPr>
        <dsp:cNvPr id="0" name=""/>
        <dsp:cNvSpPr/>
      </dsp:nvSpPr>
      <dsp:spPr>
        <a:xfrm>
          <a:off x="2887143" y="1637978"/>
          <a:ext cx="2455312" cy="1308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If a committee recommends adoption of a motion, then its clear a majority of that committee (i.e., multiple people) believe the motion should be discussed</a:t>
          </a:r>
        </a:p>
      </dsp:txBody>
      <dsp:txXfrm>
        <a:off x="2887143" y="1637978"/>
        <a:ext cx="2455312" cy="1308656"/>
      </dsp:txXfrm>
    </dsp:sp>
    <dsp:sp modelId="{6BBF4950-E7A8-4478-B209-88FAF3FC3D76}">
      <dsp:nvSpPr>
        <dsp:cNvPr id="0" name=""/>
        <dsp:cNvSpPr/>
      </dsp:nvSpPr>
      <dsp:spPr>
        <a:xfrm>
          <a:off x="2887143" y="3012603"/>
          <a:ext cx="2455312" cy="922609"/>
        </a:xfrm>
        <a:prstGeom prst="rect">
          <a:avLst/>
        </a:prstGeom>
        <a:noFill/>
        <a:ln>
          <a:noFill/>
        </a:ln>
        <a:effectLst/>
      </dsp:spPr>
      <dsp:style>
        <a:lnRef idx="0">
          <a:scrgbClr r="0" g="0" b="0"/>
        </a:lnRef>
        <a:fillRef idx="0">
          <a:scrgbClr r="0" g="0" b="0"/>
        </a:fillRef>
        <a:effectRef idx="0">
          <a:scrgbClr r="0" g="0" b="0"/>
        </a:effectRef>
        <a:fontRef idx="minor"/>
      </dsp:style>
    </dsp:sp>
    <dsp:sp modelId="{67A747B5-6885-4AD0-9819-FB741A12502D}">
      <dsp:nvSpPr>
        <dsp:cNvPr id="0" name=""/>
        <dsp:cNvSpPr/>
      </dsp:nvSpPr>
      <dsp:spPr>
        <a:xfrm>
          <a:off x="6570112" y="636786"/>
          <a:ext cx="859359" cy="8593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F78D12-04CF-4E04-BBD7-57C3EBE68817}">
      <dsp:nvSpPr>
        <dsp:cNvPr id="0" name=""/>
        <dsp:cNvSpPr/>
      </dsp:nvSpPr>
      <dsp:spPr>
        <a:xfrm>
          <a:off x="5772135" y="1637978"/>
          <a:ext cx="2455312" cy="13086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THEREFORE: A second is not required!!</a:t>
          </a:r>
        </a:p>
      </dsp:txBody>
      <dsp:txXfrm>
        <a:off x="5772135" y="1637978"/>
        <a:ext cx="2455312" cy="1308656"/>
      </dsp:txXfrm>
    </dsp:sp>
    <dsp:sp modelId="{1CB7D2F3-8D85-4A7B-A7DE-35560A89E78F}">
      <dsp:nvSpPr>
        <dsp:cNvPr id="0" name=""/>
        <dsp:cNvSpPr/>
      </dsp:nvSpPr>
      <dsp:spPr>
        <a:xfrm>
          <a:off x="2887143" y="3298796"/>
          <a:ext cx="2455312" cy="922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Common examples: Resolutions committee, legislative committee, committee reports, etc.</a:t>
          </a:r>
        </a:p>
        <a:p>
          <a:pPr marL="0" lvl="0" indent="0" algn="ctr" defTabSz="488950">
            <a:lnSpc>
              <a:spcPct val="100000"/>
            </a:lnSpc>
            <a:spcBef>
              <a:spcPct val="0"/>
            </a:spcBef>
            <a:spcAft>
              <a:spcPct val="35000"/>
            </a:spcAft>
            <a:buNone/>
          </a:pPr>
          <a:r>
            <a:rPr lang="en-US" sz="1100" kern="1200"/>
            <a:t>“The committee recommends adoptions and WE do so move…”</a:t>
          </a:r>
        </a:p>
      </dsp:txBody>
      <dsp:txXfrm>
        <a:off x="2887143" y="3298796"/>
        <a:ext cx="2455312" cy="9226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737F4-5684-4646-9261-2C6110889458}">
      <dsp:nvSpPr>
        <dsp:cNvPr id="0" name=""/>
        <dsp:cNvSpPr/>
      </dsp:nvSpPr>
      <dsp:spPr>
        <a:xfrm>
          <a:off x="1232549" y="883592"/>
          <a:ext cx="1323000" cy="1323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26DC43-C0E3-492C-AEC7-3B9CEC0A09EE}">
      <dsp:nvSpPr>
        <dsp:cNvPr id="0" name=""/>
        <dsp:cNvSpPr/>
      </dsp:nvSpPr>
      <dsp:spPr>
        <a:xfrm>
          <a:off x="4049" y="2327199"/>
          <a:ext cx="3780000"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Once the chair has recognized there is no further discussion, they can call the vote</a:t>
          </a:r>
        </a:p>
      </dsp:txBody>
      <dsp:txXfrm>
        <a:off x="4049" y="2327199"/>
        <a:ext cx="3780000" cy="567000"/>
      </dsp:txXfrm>
    </dsp:sp>
    <dsp:sp modelId="{2284036E-D0D4-42D8-A591-09149BD4957A}">
      <dsp:nvSpPr>
        <dsp:cNvPr id="0" name=""/>
        <dsp:cNvSpPr/>
      </dsp:nvSpPr>
      <dsp:spPr>
        <a:xfrm>
          <a:off x="4049" y="2950295"/>
          <a:ext cx="3780000" cy="738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t>A member may “call the question,” however this needs to be in order and the member must be recognized by the chair</a:t>
          </a:r>
        </a:p>
        <a:p>
          <a:pPr marL="57150" lvl="1" indent="-57150" algn="l" defTabSz="488950">
            <a:lnSpc>
              <a:spcPct val="90000"/>
            </a:lnSpc>
            <a:spcBef>
              <a:spcPct val="0"/>
            </a:spcBef>
            <a:spcAft>
              <a:spcPct val="15000"/>
            </a:spcAft>
            <a:buChar char="•"/>
          </a:pPr>
          <a:r>
            <a:rPr lang="en-US" sz="1100" kern="1200"/>
            <a:t>Not meant to act as a way of limiting debate</a:t>
          </a:r>
        </a:p>
      </dsp:txBody>
      <dsp:txXfrm>
        <a:off x="4049" y="2950295"/>
        <a:ext cx="3780000" cy="738111"/>
      </dsp:txXfrm>
    </dsp:sp>
    <dsp:sp modelId="{935A529A-629B-4B75-AF2E-B9D0B49CE902}">
      <dsp:nvSpPr>
        <dsp:cNvPr id="0" name=""/>
        <dsp:cNvSpPr/>
      </dsp:nvSpPr>
      <dsp:spPr>
        <a:xfrm>
          <a:off x="5674050" y="883592"/>
          <a:ext cx="1323000" cy="1323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CFBE51-36A7-4E75-9F0D-6DFC3C12CAD4}">
      <dsp:nvSpPr>
        <dsp:cNvPr id="0" name=""/>
        <dsp:cNvSpPr/>
      </dsp:nvSpPr>
      <dsp:spPr>
        <a:xfrm>
          <a:off x="4445550" y="2327199"/>
          <a:ext cx="3780000" cy="56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dirty="0"/>
            <a:t>For most motions,</a:t>
          </a:r>
          <a:r>
            <a:rPr lang="en-US" sz="1400" kern="1200" baseline="0" dirty="0"/>
            <a:t> a result of &gt;50% ayes </a:t>
          </a:r>
          <a:r>
            <a:rPr lang="en-US" sz="1400" b="1" kern="1200" baseline="0" dirty="0"/>
            <a:t>of those voting</a:t>
          </a:r>
          <a:r>
            <a:rPr lang="en-US" sz="1400" kern="1200" baseline="0" dirty="0"/>
            <a:t> passes a motion</a:t>
          </a:r>
          <a:endParaRPr lang="en-US" sz="1400" kern="1200" dirty="0"/>
        </a:p>
      </dsp:txBody>
      <dsp:txXfrm>
        <a:off x="4445550" y="2327199"/>
        <a:ext cx="3780000" cy="567000"/>
      </dsp:txXfrm>
    </dsp:sp>
    <dsp:sp modelId="{513187CC-F161-4E1E-8CA4-E79DFC20CE21}">
      <dsp:nvSpPr>
        <dsp:cNvPr id="0" name=""/>
        <dsp:cNvSpPr/>
      </dsp:nvSpPr>
      <dsp:spPr>
        <a:xfrm>
          <a:off x="4445550" y="2950295"/>
          <a:ext cx="3780000" cy="73811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ACAAE-0755-4874-B393-A501537AF036}">
      <dsp:nvSpPr>
        <dsp:cNvPr id="0" name=""/>
        <dsp:cNvSpPr/>
      </dsp:nvSpPr>
      <dsp:spPr>
        <a:xfrm>
          <a:off x="806598" y="0"/>
          <a:ext cx="857681" cy="8489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14B207-0A2D-421D-9A5C-343B52AA0D2C}">
      <dsp:nvSpPr>
        <dsp:cNvPr id="0" name=""/>
        <dsp:cNvSpPr/>
      </dsp:nvSpPr>
      <dsp:spPr>
        <a:xfrm>
          <a:off x="10180" y="1041429"/>
          <a:ext cx="2450519" cy="1734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Motion to commit (or refer to committee)</a:t>
          </a:r>
        </a:p>
      </dsp:txBody>
      <dsp:txXfrm>
        <a:off x="10180" y="1041429"/>
        <a:ext cx="2450519" cy="1734655"/>
      </dsp:txXfrm>
    </dsp:sp>
    <dsp:sp modelId="{13234177-AE88-4F75-B327-9E1A6CA44CAC}">
      <dsp:nvSpPr>
        <dsp:cNvPr id="0" name=""/>
        <dsp:cNvSpPr/>
      </dsp:nvSpPr>
      <dsp:spPr>
        <a:xfrm>
          <a:off x="10180" y="2865597"/>
          <a:ext cx="2450519" cy="1660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Often used when its clear a motion hasn’t been fully thought out</a:t>
          </a:r>
        </a:p>
        <a:p>
          <a:pPr marL="0" lvl="0" indent="0" algn="ctr" defTabSz="488950">
            <a:lnSpc>
              <a:spcPct val="100000"/>
            </a:lnSpc>
            <a:spcBef>
              <a:spcPct val="0"/>
            </a:spcBef>
            <a:spcAft>
              <a:spcPct val="35000"/>
            </a:spcAft>
            <a:buNone/>
          </a:pPr>
          <a:r>
            <a:rPr lang="en-US" sz="1100" kern="1200"/>
            <a:t>Can be used when more details need to be laid out for the group to make an informed decision</a:t>
          </a:r>
        </a:p>
        <a:p>
          <a:pPr marL="0" lvl="0" indent="0" algn="ctr" defTabSz="488950">
            <a:lnSpc>
              <a:spcPct val="100000"/>
            </a:lnSpc>
            <a:spcBef>
              <a:spcPct val="0"/>
            </a:spcBef>
            <a:spcAft>
              <a:spcPct val="35000"/>
            </a:spcAft>
            <a:buNone/>
          </a:pPr>
          <a:r>
            <a:rPr lang="en-US" sz="1100" kern="1200"/>
            <a:t>Motion must include the committee to which the motion will be referred and the proposed timeline for investigation</a:t>
          </a:r>
        </a:p>
      </dsp:txBody>
      <dsp:txXfrm>
        <a:off x="10180" y="2865597"/>
        <a:ext cx="2450519" cy="1660365"/>
      </dsp:txXfrm>
    </dsp:sp>
    <dsp:sp modelId="{B42DBC97-B0A4-48DB-A10C-A700DEE9D93B}">
      <dsp:nvSpPr>
        <dsp:cNvPr id="0" name=""/>
        <dsp:cNvSpPr/>
      </dsp:nvSpPr>
      <dsp:spPr>
        <a:xfrm>
          <a:off x="3685959" y="0"/>
          <a:ext cx="857681" cy="8489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EF4944-B5B1-4680-85A7-DB8B426B5DC3}">
      <dsp:nvSpPr>
        <dsp:cNvPr id="0" name=""/>
        <dsp:cNvSpPr/>
      </dsp:nvSpPr>
      <dsp:spPr>
        <a:xfrm>
          <a:off x="2889540" y="1041429"/>
          <a:ext cx="2450519" cy="1734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Referred Committee</a:t>
          </a:r>
        </a:p>
      </dsp:txBody>
      <dsp:txXfrm>
        <a:off x="2889540" y="1041429"/>
        <a:ext cx="2450519" cy="1734655"/>
      </dsp:txXfrm>
    </dsp:sp>
    <dsp:sp modelId="{7D69C65F-BD13-4130-A245-DECCD03BBBE4}">
      <dsp:nvSpPr>
        <dsp:cNvPr id="0" name=""/>
        <dsp:cNvSpPr/>
      </dsp:nvSpPr>
      <dsp:spPr>
        <a:xfrm>
          <a:off x="2889540" y="2865597"/>
          <a:ext cx="2450519" cy="1660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t>Can be one that already exists (preferred)</a:t>
          </a:r>
        </a:p>
        <a:p>
          <a:pPr marL="0" lvl="0" indent="0" algn="l" defTabSz="488950">
            <a:lnSpc>
              <a:spcPct val="100000"/>
            </a:lnSpc>
            <a:spcBef>
              <a:spcPct val="0"/>
            </a:spcBef>
            <a:spcAft>
              <a:spcPct val="35000"/>
            </a:spcAft>
            <a:buNone/>
          </a:pPr>
          <a:r>
            <a:rPr lang="en-US" sz="1100" kern="1200"/>
            <a:t>Can be to a special committee</a:t>
          </a:r>
        </a:p>
        <a:p>
          <a:pPr marL="57150" lvl="1" indent="-57150" algn="l" defTabSz="488950">
            <a:lnSpc>
              <a:spcPct val="90000"/>
            </a:lnSpc>
            <a:spcBef>
              <a:spcPct val="0"/>
            </a:spcBef>
            <a:spcAft>
              <a:spcPct val="15000"/>
            </a:spcAft>
            <a:buChar char="•"/>
          </a:pPr>
          <a:r>
            <a:rPr lang="en-US" sz="1100" kern="1200"/>
            <a:t>If this is recommended, need to provide specifics of the committee and its purpose</a:t>
          </a:r>
        </a:p>
      </dsp:txBody>
      <dsp:txXfrm>
        <a:off x="2889540" y="2865597"/>
        <a:ext cx="2450519" cy="1660365"/>
      </dsp:txXfrm>
    </dsp:sp>
    <dsp:sp modelId="{65B07585-C361-49A5-BC95-56015902F849}">
      <dsp:nvSpPr>
        <dsp:cNvPr id="0" name=""/>
        <dsp:cNvSpPr/>
      </dsp:nvSpPr>
      <dsp:spPr>
        <a:xfrm>
          <a:off x="6565319" y="0"/>
          <a:ext cx="857681" cy="8489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62065A-0185-444D-9889-C0F5E1FDC985}">
      <dsp:nvSpPr>
        <dsp:cNvPr id="0" name=""/>
        <dsp:cNvSpPr/>
      </dsp:nvSpPr>
      <dsp:spPr>
        <a:xfrm>
          <a:off x="5768900" y="1041429"/>
          <a:ext cx="2450519" cy="1734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“I move the motion be referred to a committee of five members (either by naming them or by appointment of the Regent) and the committee report back at the next chapter meeting”</a:t>
          </a:r>
        </a:p>
      </dsp:txBody>
      <dsp:txXfrm>
        <a:off x="5768900" y="1041429"/>
        <a:ext cx="2450519" cy="1734655"/>
      </dsp:txXfrm>
    </dsp:sp>
    <dsp:sp modelId="{A17865C0-1C02-4AA7-A5D0-5CA03EEDCFC7}">
      <dsp:nvSpPr>
        <dsp:cNvPr id="0" name=""/>
        <dsp:cNvSpPr/>
      </dsp:nvSpPr>
      <dsp:spPr>
        <a:xfrm>
          <a:off x="5768900" y="2865597"/>
          <a:ext cx="2450519" cy="1660365"/>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BF90C5-E142-4746-96F1-E3DBAD95A403}">
      <dsp:nvSpPr>
        <dsp:cNvPr id="0" name=""/>
        <dsp:cNvSpPr/>
      </dsp:nvSpPr>
      <dsp:spPr>
        <a:xfrm>
          <a:off x="1235364" y="204844"/>
          <a:ext cx="1321708" cy="132170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FDF699-444C-489F-966D-8575879E8D17}">
      <dsp:nvSpPr>
        <dsp:cNvPr id="0" name=""/>
        <dsp:cNvSpPr/>
      </dsp:nvSpPr>
      <dsp:spPr>
        <a:xfrm>
          <a:off x="8064" y="1705531"/>
          <a:ext cx="3776308" cy="654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Allows a longer or complicated motion to be split into two or more parts</a:t>
          </a:r>
        </a:p>
      </dsp:txBody>
      <dsp:txXfrm>
        <a:off x="8064" y="1705531"/>
        <a:ext cx="3776308" cy="654953"/>
      </dsp:txXfrm>
    </dsp:sp>
    <dsp:sp modelId="{AA458378-CCCD-4F08-A8DE-78B805D37E4D}">
      <dsp:nvSpPr>
        <dsp:cNvPr id="0" name=""/>
        <dsp:cNvSpPr/>
      </dsp:nvSpPr>
      <dsp:spPr>
        <a:xfrm>
          <a:off x="8064" y="2443731"/>
          <a:ext cx="3776308" cy="1923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t>No discussion on this one</a:t>
          </a:r>
        </a:p>
        <a:p>
          <a:pPr marL="0" lvl="0" indent="0" algn="l" defTabSz="488950">
            <a:lnSpc>
              <a:spcPct val="100000"/>
            </a:lnSpc>
            <a:spcBef>
              <a:spcPct val="0"/>
            </a:spcBef>
            <a:spcAft>
              <a:spcPct val="35000"/>
            </a:spcAft>
            <a:buNone/>
          </a:pPr>
          <a:r>
            <a:rPr lang="en-US" sz="1100" kern="1200"/>
            <a:t>For example, you agree that something should be done, but not for the reasons put forth in a motion</a:t>
          </a:r>
        </a:p>
        <a:p>
          <a:pPr marL="0" lvl="0" indent="0" algn="l" defTabSz="488950">
            <a:lnSpc>
              <a:spcPct val="100000"/>
            </a:lnSpc>
            <a:spcBef>
              <a:spcPct val="0"/>
            </a:spcBef>
            <a:spcAft>
              <a:spcPct val="35000"/>
            </a:spcAft>
            <a:buNone/>
          </a:pPr>
          <a:r>
            <a:rPr lang="en-US" sz="1100" kern="1200"/>
            <a:t>“I move that the Post host a fundraising event on May 30</a:t>
          </a:r>
          <a:r>
            <a:rPr lang="en-US" sz="1100" kern="1200" baseline="30000"/>
            <a:t>th</a:t>
          </a:r>
          <a:r>
            <a:rPr lang="en-US" sz="1100" kern="1200"/>
            <a:t>, 2022 as a fundraiser for the Relief Fund”</a:t>
          </a:r>
        </a:p>
        <a:p>
          <a:pPr marL="0" lvl="0" indent="0" algn="l" defTabSz="488950">
            <a:lnSpc>
              <a:spcPct val="100000"/>
            </a:lnSpc>
            <a:spcBef>
              <a:spcPct val="0"/>
            </a:spcBef>
            <a:spcAft>
              <a:spcPct val="35000"/>
            </a:spcAft>
            <a:buNone/>
          </a:pPr>
          <a:r>
            <a:rPr lang="en-US" sz="1100" kern="1200"/>
            <a:t>Motion to divide the question into</a:t>
          </a:r>
        </a:p>
        <a:p>
          <a:pPr marL="57150" lvl="1" indent="-57150" algn="l" defTabSz="488950">
            <a:lnSpc>
              <a:spcPct val="90000"/>
            </a:lnSpc>
            <a:spcBef>
              <a:spcPct val="0"/>
            </a:spcBef>
            <a:spcAft>
              <a:spcPct val="15000"/>
            </a:spcAft>
            <a:buChar char="•"/>
          </a:pPr>
          <a:r>
            <a:rPr lang="en-US" sz="1100" kern="1200"/>
            <a:t>First motion: I move the Post host a fundraising event on May 30</a:t>
          </a:r>
          <a:r>
            <a:rPr lang="en-US" sz="1100" kern="1200" baseline="30000"/>
            <a:t>th</a:t>
          </a:r>
          <a:r>
            <a:rPr lang="en-US" sz="1100" kern="1200"/>
            <a:t>, 2022</a:t>
          </a:r>
        </a:p>
        <a:p>
          <a:pPr marL="57150" lvl="1" indent="-57150" algn="l" defTabSz="488950">
            <a:lnSpc>
              <a:spcPct val="90000"/>
            </a:lnSpc>
            <a:spcBef>
              <a:spcPct val="0"/>
            </a:spcBef>
            <a:spcAft>
              <a:spcPct val="15000"/>
            </a:spcAft>
            <a:buChar char="•"/>
          </a:pPr>
          <a:r>
            <a:rPr lang="en-US" sz="1100" kern="1200"/>
            <a:t>Second motion: I move the fundraising event benefit the Relief Fund</a:t>
          </a:r>
        </a:p>
      </dsp:txBody>
      <dsp:txXfrm>
        <a:off x="8064" y="2443731"/>
        <a:ext cx="3776308" cy="1923424"/>
      </dsp:txXfrm>
    </dsp:sp>
    <dsp:sp modelId="{693A734E-55E1-44C9-B2CE-98CED9586AE7}">
      <dsp:nvSpPr>
        <dsp:cNvPr id="0" name=""/>
        <dsp:cNvSpPr/>
      </dsp:nvSpPr>
      <dsp:spPr>
        <a:xfrm>
          <a:off x="5672527" y="204844"/>
          <a:ext cx="1321708" cy="132170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7BACFC-A146-4416-8B40-759F6B985AC0}">
      <dsp:nvSpPr>
        <dsp:cNvPr id="0" name=""/>
        <dsp:cNvSpPr/>
      </dsp:nvSpPr>
      <dsp:spPr>
        <a:xfrm>
          <a:off x="4445227" y="1705531"/>
          <a:ext cx="3776308" cy="654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Once approved, the motions must then be handled as two separate main motions to be handled in sequence</a:t>
          </a:r>
        </a:p>
      </dsp:txBody>
      <dsp:txXfrm>
        <a:off x="4445227" y="1705531"/>
        <a:ext cx="3776308" cy="654953"/>
      </dsp:txXfrm>
    </dsp:sp>
    <dsp:sp modelId="{0FC53D4B-7147-4679-9950-D4C130DA1B88}">
      <dsp:nvSpPr>
        <dsp:cNvPr id="0" name=""/>
        <dsp:cNvSpPr/>
      </dsp:nvSpPr>
      <dsp:spPr>
        <a:xfrm>
          <a:off x="4445227" y="2443731"/>
          <a:ext cx="3776308" cy="1923424"/>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F94EA1-62DB-4A71-BD7F-E1E49ABCE38D}">
      <dsp:nvSpPr>
        <dsp:cNvPr id="0" name=""/>
        <dsp:cNvSpPr/>
      </dsp:nvSpPr>
      <dsp:spPr>
        <a:xfrm>
          <a:off x="1232549" y="822752"/>
          <a:ext cx="1323000" cy="1323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B53AB2-1DCD-456E-87B3-2BAED8C5C010}">
      <dsp:nvSpPr>
        <dsp:cNvPr id="0" name=""/>
        <dsp:cNvSpPr/>
      </dsp:nvSpPr>
      <dsp:spPr>
        <a:xfrm>
          <a:off x="4049" y="2271591"/>
          <a:ext cx="3780000" cy="655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Effectively ends the meeting</a:t>
          </a:r>
        </a:p>
      </dsp:txBody>
      <dsp:txXfrm>
        <a:off x="4049" y="2271591"/>
        <a:ext cx="3780000" cy="655593"/>
      </dsp:txXfrm>
    </dsp:sp>
    <dsp:sp modelId="{06A204E4-F132-4844-8D98-97EBFC346DC2}">
      <dsp:nvSpPr>
        <dsp:cNvPr id="0" name=""/>
        <dsp:cNvSpPr/>
      </dsp:nvSpPr>
      <dsp:spPr>
        <a:xfrm>
          <a:off x="4049" y="2985715"/>
          <a:ext cx="3780000" cy="763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t>Can be used (judiciously) to force the end of a meeting</a:t>
          </a:r>
        </a:p>
        <a:p>
          <a:pPr marL="57150" lvl="1" indent="-57150" algn="l" defTabSz="488950">
            <a:lnSpc>
              <a:spcPct val="90000"/>
            </a:lnSpc>
            <a:spcBef>
              <a:spcPct val="0"/>
            </a:spcBef>
            <a:spcAft>
              <a:spcPct val="15000"/>
            </a:spcAft>
            <a:buChar char="•"/>
          </a:pPr>
          <a:r>
            <a:rPr lang="en-US" sz="1100" kern="1200"/>
            <a:t>Should only be used for this reason if there are time constraints, etc</a:t>
          </a:r>
        </a:p>
        <a:p>
          <a:pPr marL="0" lvl="0" indent="0" algn="l" defTabSz="488950">
            <a:lnSpc>
              <a:spcPct val="100000"/>
            </a:lnSpc>
            <a:spcBef>
              <a:spcPct val="0"/>
            </a:spcBef>
            <a:spcAft>
              <a:spcPct val="35000"/>
            </a:spcAft>
            <a:buNone/>
          </a:pPr>
          <a:r>
            <a:rPr lang="en-US" sz="1100" kern="1200"/>
            <a:t>Most often used when the agenda is completed</a:t>
          </a:r>
        </a:p>
      </dsp:txBody>
      <dsp:txXfrm>
        <a:off x="4049" y="2985715"/>
        <a:ext cx="3780000" cy="763532"/>
      </dsp:txXfrm>
    </dsp:sp>
    <dsp:sp modelId="{FD93742B-9F8B-4AB1-9AC0-F89C0C947AD1}">
      <dsp:nvSpPr>
        <dsp:cNvPr id="0" name=""/>
        <dsp:cNvSpPr/>
      </dsp:nvSpPr>
      <dsp:spPr>
        <a:xfrm>
          <a:off x="5674050" y="822752"/>
          <a:ext cx="1323000" cy="1323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647995-BB9C-42F0-ACBA-8C8D033D28C1}">
      <dsp:nvSpPr>
        <dsp:cNvPr id="0" name=""/>
        <dsp:cNvSpPr/>
      </dsp:nvSpPr>
      <dsp:spPr>
        <a:xfrm>
          <a:off x="4445550" y="2271591"/>
          <a:ext cx="3780000" cy="655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If items are outstanding from the agenda, it gets put into unfinished business in the next meeting</a:t>
          </a:r>
        </a:p>
      </dsp:txBody>
      <dsp:txXfrm>
        <a:off x="4445550" y="2271591"/>
        <a:ext cx="3780000" cy="655593"/>
      </dsp:txXfrm>
    </dsp:sp>
    <dsp:sp modelId="{59FB9D47-974B-4A4C-9EE6-36810DD6C167}">
      <dsp:nvSpPr>
        <dsp:cNvPr id="0" name=""/>
        <dsp:cNvSpPr/>
      </dsp:nvSpPr>
      <dsp:spPr>
        <a:xfrm>
          <a:off x="4445550" y="2985715"/>
          <a:ext cx="3780000" cy="763532"/>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575179-2A36-452E-8AE2-C50C428FD5EF}">
      <dsp:nvSpPr>
        <dsp:cNvPr id="0" name=""/>
        <dsp:cNvSpPr/>
      </dsp:nvSpPr>
      <dsp:spPr>
        <a:xfrm>
          <a:off x="800128" y="863718"/>
          <a:ext cx="859359" cy="8593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E8AE55-8D01-43D6-83A3-6ABE603540EE}">
      <dsp:nvSpPr>
        <dsp:cNvPr id="0" name=""/>
        <dsp:cNvSpPr/>
      </dsp:nvSpPr>
      <dsp:spPr>
        <a:xfrm>
          <a:off x="2151" y="1845394"/>
          <a:ext cx="2455312" cy="874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Calls the attention of the Chair to a potential breach of parliamentary procedure</a:t>
          </a:r>
        </a:p>
      </dsp:txBody>
      <dsp:txXfrm>
        <a:off x="2151" y="1845394"/>
        <a:ext cx="2455312" cy="874491"/>
      </dsp:txXfrm>
    </dsp:sp>
    <dsp:sp modelId="{0F5FDD9D-C111-48B5-9918-796C52184A64}">
      <dsp:nvSpPr>
        <dsp:cNvPr id="0" name=""/>
        <dsp:cNvSpPr/>
      </dsp:nvSpPr>
      <dsp:spPr>
        <a:xfrm>
          <a:off x="2151" y="2776776"/>
          <a:ext cx="2455312" cy="9315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t>Can be used if the chair makes a decision that conflicts with RONR</a:t>
          </a:r>
        </a:p>
        <a:p>
          <a:pPr marL="57150" lvl="1" indent="-57150" algn="l" defTabSz="488950">
            <a:lnSpc>
              <a:spcPct val="90000"/>
            </a:lnSpc>
            <a:spcBef>
              <a:spcPct val="0"/>
            </a:spcBef>
            <a:spcAft>
              <a:spcPct val="15000"/>
            </a:spcAft>
            <a:buChar char="•"/>
          </a:pPr>
          <a:r>
            <a:rPr lang="en-US" sz="1100" kern="1200"/>
            <a:t>They allowed a motion out of order, disregarded a motion that should have been considered, etc</a:t>
          </a:r>
        </a:p>
      </dsp:txBody>
      <dsp:txXfrm>
        <a:off x="2151" y="2776776"/>
        <a:ext cx="2455312" cy="931504"/>
      </dsp:txXfrm>
    </dsp:sp>
    <dsp:sp modelId="{F70B4033-B000-4796-8986-33855898CEDD}">
      <dsp:nvSpPr>
        <dsp:cNvPr id="0" name=""/>
        <dsp:cNvSpPr/>
      </dsp:nvSpPr>
      <dsp:spPr>
        <a:xfrm>
          <a:off x="3685120" y="863718"/>
          <a:ext cx="859359" cy="8593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120627-80DF-4941-90E7-2CDE60C944F3}">
      <dsp:nvSpPr>
        <dsp:cNvPr id="0" name=""/>
        <dsp:cNvSpPr/>
      </dsp:nvSpPr>
      <dsp:spPr>
        <a:xfrm>
          <a:off x="2887143" y="1845394"/>
          <a:ext cx="2455312" cy="874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Chair decides whether to accept or reject your point</a:t>
          </a:r>
        </a:p>
      </dsp:txBody>
      <dsp:txXfrm>
        <a:off x="2887143" y="1845394"/>
        <a:ext cx="2455312" cy="874491"/>
      </dsp:txXfrm>
    </dsp:sp>
    <dsp:sp modelId="{EA433E8D-D0E6-4950-86FD-EADF68F6028A}">
      <dsp:nvSpPr>
        <dsp:cNvPr id="0" name=""/>
        <dsp:cNvSpPr/>
      </dsp:nvSpPr>
      <dsp:spPr>
        <a:xfrm>
          <a:off x="2887143" y="2776776"/>
          <a:ext cx="2455312" cy="931504"/>
        </a:xfrm>
        <a:prstGeom prst="rect">
          <a:avLst/>
        </a:prstGeom>
        <a:noFill/>
        <a:ln>
          <a:noFill/>
        </a:ln>
        <a:effectLst/>
      </dsp:spPr>
      <dsp:style>
        <a:lnRef idx="0">
          <a:scrgbClr r="0" g="0" b="0"/>
        </a:lnRef>
        <a:fillRef idx="0">
          <a:scrgbClr r="0" g="0" b="0"/>
        </a:fillRef>
        <a:effectRef idx="0">
          <a:scrgbClr r="0" g="0" b="0"/>
        </a:effectRef>
        <a:fontRef idx="minor"/>
      </dsp:style>
    </dsp:sp>
    <dsp:sp modelId="{98981A75-67C9-4D57-A034-6AFC16AFCB71}">
      <dsp:nvSpPr>
        <dsp:cNvPr id="0" name=""/>
        <dsp:cNvSpPr/>
      </dsp:nvSpPr>
      <dsp:spPr>
        <a:xfrm>
          <a:off x="6570112" y="863718"/>
          <a:ext cx="859359" cy="8593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DF8916-82BE-46EF-AFE3-3293A36AAC8F}">
      <dsp:nvSpPr>
        <dsp:cNvPr id="0" name=""/>
        <dsp:cNvSpPr/>
      </dsp:nvSpPr>
      <dsp:spPr>
        <a:xfrm>
          <a:off x="5772135" y="1845394"/>
          <a:ext cx="2455312" cy="874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If you disagree with the Chair’s decision, you can appeal the decision of the Chair</a:t>
          </a:r>
        </a:p>
      </dsp:txBody>
      <dsp:txXfrm>
        <a:off x="5772135" y="1845394"/>
        <a:ext cx="2455312" cy="874491"/>
      </dsp:txXfrm>
    </dsp:sp>
    <dsp:sp modelId="{009B356C-F4FC-41A0-B4D6-FC505F421BF8}">
      <dsp:nvSpPr>
        <dsp:cNvPr id="0" name=""/>
        <dsp:cNvSpPr/>
      </dsp:nvSpPr>
      <dsp:spPr>
        <a:xfrm>
          <a:off x="5772135" y="2776776"/>
          <a:ext cx="2455312" cy="9315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Chair then has to explain their ruling</a:t>
          </a:r>
        </a:p>
        <a:p>
          <a:pPr marL="0" lvl="0" indent="0" algn="ctr" defTabSz="488950">
            <a:lnSpc>
              <a:spcPct val="100000"/>
            </a:lnSpc>
            <a:spcBef>
              <a:spcPct val="0"/>
            </a:spcBef>
            <a:spcAft>
              <a:spcPct val="35000"/>
            </a:spcAft>
            <a:buNone/>
          </a:pPr>
          <a:r>
            <a:rPr lang="en-US" sz="1100" kern="1200"/>
            <a:t>The group can then debate whether or not to sustain the chairs ruling and votes to sustain or overrule the chair</a:t>
          </a:r>
        </a:p>
      </dsp:txBody>
      <dsp:txXfrm>
        <a:off x="5772135" y="2776776"/>
        <a:ext cx="2455312" cy="9315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0F0FD-019B-489F-A4E3-B7C1E7E69CF6}">
      <dsp:nvSpPr>
        <dsp:cNvPr id="0" name=""/>
        <dsp:cNvSpPr/>
      </dsp:nvSpPr>
      <dsp:spPr>
        <a:xfrm>
          <a:off x="0" y="2759444"/>
          <a:ext cx="8229600" cy="18104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a:t>Can rise from seat, but should be acknowledged by the chair</a:t>
          </a:r>
        </a:p>
      </dsp:txBody>
      <dsp:txXfrm>
        <a:off x="0" y="2759444"/>
        <a:ext cx="8229600" cy="1810494"/>
      </dsp:txXfrm>
    </dsp:sp>
    <dsp:sp modelId="{E376D9AC-BFAB-45FD-A796-47FC2F8C4CDE}">
      <dsp:nvSpPr>
        <dsp:cNvPr id="0" name=""/>
        <dsp:cNvSpPr/>
      </dsp:nvSpPr>
      <dsp:spPr>
        <a:xfrm rot="10800000">
          <a:off x="0" y="2061"/>
          <a:ext cx="8229600" cy="278453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US" sz="2300" kern="1200" dirty="0"/>
            <a:t>Request's information or clarification to help decide on another motion</a:t>
          </a:r>
        </a:p>
      </dsp:txBody>
      <dsp:txXfrm rot="-10800000">
        <a:off x="0" y="2061"/>
        <a:ext cx="8229600" cy="977373"/>
      </dsp:txXfrm>
    </dsp:sp>
    <dsp:sp modelId="{C245FAAF-3278-4EC3-A354-9A0B78774EA0}">
      <dsp:nvSpPr>
        <dsp:cNvPr id="0" name=""/>
        <dsp:cNvSpPr/>
      </dsp:nvSpPr>
      <dsp:spPr>
        <a:xfrm>
          <a:off x="4018" y="979435"/>
          <a:ext cx="2740521" cy="83257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dirty="0"/>
            <a:t>Asking how much the Post budgeted for a given event</a:t>
          </a:r>
        </a:p>
      </dsp:txBody>
      <dsp:txXfrm>
        <a:off x="4018" y="979435"/>
        <a:ext cx="2740521" cy="832577"/>
      </dsp:txXfrm>
    </dsp:sp>
    <dsp:sp modelId="{3849EB59-7064-4578-99F4-B0A966B988CF}">
      <dsp:nvSpPr>
        <dsp:cNvPr id="0" name=""/>
        <dsp:cNvSpPr/>
      </dsp:nvSpPr>
      <dsp:spPr>
        <a:xfrm>
          <a:off x="2744539" y="979435"/>
          <a:ext cx="2740521" cy="83257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Asking what was done in previous years</a:t>
          </a:r>
        </a:p>
      </dsp:txBody>
      <dsp:txXfrm>
        <a:off x="2744539" y="979435"/>
        <a:ext cx="2740521" cy="832577"/>
      </dsp:txXfrm>
    </dsp:sp>
    <dsp:sp modelId="{3BC1E6D9-AC78-4862-B34D-9DB6E4D6FFAF}">
      <dsp:nvSpPr>
        <dsp:cNvPr id="0" name=""/>
        <dsp:cNvSpPr/>
      </dsp:nvSpPr>
      <dsp:spPr>
        <a:xfrm>
          <a:off x="5485060" y="979435"/>
          <a:ext cx="2740521" cy="83257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t>Asking who can attend a proposed event, etc</a:t>
          </a:r>
        </a:p>
      </dsp:txBody>
      <dsp:txXfrm>
        <a:off x="5485060" y="979435"/>
        <a:ext cx="2740521" cy="83257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6" tIns="46242" rIns="92486" bIns="46242"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6" tIns="46242" rIns="92486" bIns="46242" rtlCol="0"/>
          <a:lstStyle>
            <a:lvl1pPr algn="r">
              <a:defRPr sz="1200"/>
            </a:lvl1pPr>
          </a:lstStyle>
          <a:p>
            <a:fld id="{83F5465B-525B-46A4-B9F3-F841EB7DC33B}" type="datetimeFigureOut">
              <a:rPr lang="en-US" smtClean="0"/>
              <a:pPr/>
              <a:t>2/17/2021</a:t>
            </a:fld>
            <a:endParaRPr lang="en-US"/>
          </a:p>
        </p:txBody>
      </p:sp>
      <p:sp>
        <p:nvSpPr>
          <p:cNvPr id="4" name="Slide Image Placeholder 3"/>
          <p:cNvSpPr>
            <a:spLocks noGrp="1" noRot="1" noChangeAspect="1"/>
          </p:cNvSpPr>
          <p:nvPr>
            <p:ph type="sldImg" idx="2"/>
          </p:nvPr>
        </p:nvSpPr>
        <p:spPr>
          <a:xfrm>
            <a:off x="1166813" y="693738"/>
            <a:ext cx="4616450" cy="3462337"/>
          </a:xfrm>
          <a:prstGeom prst="rect">
            <a:avLst/>
          </a:prstGeom>
          <a:noFill/>
          <a:ln w="12700">
            <a:solidFill>
              <a:prstClr val="black"/>
            </a:solidFill>
          </a:ln>
        </p:spPr>
        <p:txBody>
          <a:bodyPr vert="horz" lIns="92486" tIns="46242" rIns="92486" bIns="46242"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6" tIns="46242" rIns="92486" bIns="462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86" tIns="46242" rIns="92486" bIns="46242"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6" tIns="46242" rIns="92486" bIns="46242" rtlCol="0" anchor="b"/>
          <a:lstStyle>
            <a:lvl1pPr algn="r">
              <a:defRPr sz="1200"/>
            </a:lvl1pPr>
          </a:lstStyle>
          <a:p>
            <a:fld id="{1B0FCE6C-F8C8-4F23-A7D8-961123A1B922}" type="slidenum">
              <a:rPr lang="en-US" smtClean="0"/>
              <a:pPr/>
              <a:t>‹#›</a:t>
            </a:fld>
            <a:endParaRPr lang="en-US"/>
          </a:p>
        </p:txBody>
      </p:sp>
    </p:spTree>
    <p:extLst>
      <p:ext uri="{BB962C8B-B14F-4D97-AF65-F5344CB8AC3E}">
        <p14:creationId xmlns:p14="http://schemas.microsoft.com/office/powerpoint/2010/main" val="315250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1</a:t>
            </a:fld>
            <a:endParaRPr lang="en-US"/>
          </a:p>
        </p:txBody>
      </p:sp>
    </p:spTree>
    <p:extLst>
      <p:ext uri="{BB962C8B-B14F-4D97-AF65-F5344CB8AC3E}">
        <p14:creationId xmlns:p14="http://schemas.microsoft.com/office/powerpoint/2010/main" val="2717953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10</a:t>
            </a:fld>
            <a:endParaRPr lang="en-US"/>
          </a:p>
        </p:txBody>
      </p:sp>
    </p:spTree>
    <p:extLst>
      <p:ext uri="{BB962C8B-B14F-4D97-AF65-F5344CB8AC3E}">
        <p14:creationId xmlns:p14="http://schemas.microsoft.com/office/powerpoint/2010/main" val="1820627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11</a:t>
            </a:fld>
            <a:endParaRPr lang="en-US"/>
          </a:p>
        </p:txBody>
      </p:sp>
    </p:spTree>
    <p:extLst>
      <p:ext uri="{BB962C8B-B14F-4D97-AF65-F5344CB8AC3E}">
        <p14:creationId xmlns:p14="http://schemas.microsoft.com/office/powerpoint/2010/main" val="1025206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12</a:t>
            </a:fld>
            <a:endParaRPr lang="en-US"/>
          </a:p>
        </p:txBody>
      </p:sp>
    </p:spTree>
    <p:extLst>
      <p:ext uri="{BB962C8B-B14F-4D97-AF65-F5344CB8AC3E}">
        <p14:creationId xmlns:p14="http://schemas.microsoft.com/office/powerpoint/2010/main" val="4188642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main motion is the proposal; the actionable item. It’s a complete idea that can be acted upon by the group. A motion that affects this motion is considered a secondary motion.</a:t>
            </a:r>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14</a:t>
            </a:fld>
            <a:endParaRPr lang="en-US"/>
          </a:p>
        </p:txBody>
      </p:sp>
    </p:spTree>
    <p:extLst>
      <p:ext uri="{BB962C8B-B14F-4D97-AF65-F5344CB8AC3E}">
        <p14:creationId xmlns:p14="http://schemas.microsoft.com/office/powerpoint/2010/main" val="3749124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15</a:t>
            </a:fld>
            <a:endParaRPr lang="en-US"/>
          </a:p>
        </p:txBody>
      </p:sp>
    </p:spTree>
    <p:extLst>
      <p:ext uri="{BB962C8B-B14F-4D97-AF65-F5344CB8AC3E}">
        <p14:creationId xmlns:p14="http://schemas.microsoft.com/office/powerpoint/2010/main" val="37406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16</a:t>
            </a:fld>
            <a:endParaRPr lang="en-US"/>
          </a:p>
        </p:txBody>
      </p:sp>
    </p:spTree>
    <p:extLst>
      <p:ext uri="{BB962C8B-B14F-4D97-AF65-F5344CB8AC3E}">
        <p14:creationId xmlns:p14="http://schemas.microsoft.com/office/powerpoint/2010/main" val="243641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17</a:t>
            </a:fld>
            <a:endParaRPr lang="en-US"/>
          </a:p>
        </p:txBody>
      </p:sp>
    </p:spTree>
    <p:extLst>
      <p:ext uri="{BB962C8B-B14F-4D97-AF65-F5344CB8AC3E}">
        <p14:creationId xmlns:p14="http://schemas.microsoft.com/office/powerpoint/2010/main" val="18905109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18</a:t>
            </a:fld>
            <a:endParaRPr lang="en-US"/>
          </a:p>
        </p:txBody>
      </p:sp>
    </p:spTree>
    <p:extLst>
      <p:ext uri="{BB962C8B-B14F-4D97-AF65-F5344CB8AC3E}">
        <p14:creationId xmlns:p14="http://schemas.microsoft.com/office/powerpoint/2010/main" val="3779536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B0FCE6C-F8C8-4F23-A7D8-961123A1B922}" type="slidenum">
              <a:rPr lang="en-US" smtClean="0"/>
              <a:pPr/>
              <a:t>19</a:t>
            </a:fld>
            <a:endParaRPr lang="en-US"/>
          </a:p>
        </p:txBody>
      </p:sp>
    </p:spTree>
    <p:extLst>
      <p:ext uri="{BB962C8B-B14F-4D97-AF65-F5344CB8AC3E}">
        <p14:creationId xmlns:p14="http://schemas.microsoft.com/office/powerpoint/2010/main" val="2259376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2</a:t>
            </a:fld>
            <a:endParaRPr lang="en-US"/>
          </a:p>
        </p:txBody>
      </p:sp>
    </p:spTree>
    <p:extLst>
      <p:ext uri="{BB962C8B-B14F-4D97-AF65-F5344CB8AC3E}">
        <p14:creationId xmlns:p14="http://schemas.microsoft.com/office/powerpoint/2010/main" val="8534230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20</a:t>
            </a:fld>
            <a:endParaRPr lang="en-US"/>
          </a:p>
        </p:txBody>
      </p:sp>
    </p:spTree>
    <p:extLst>
      <p:ext uri="{BB962C8B-B14F-4D97-AF65-F5344CB8AC3E}">
        <p14:creationId xmlns:p14="http://schemas.microsoft.com/office/powerpoint/2010/main" val="1419150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897484">
              <a:defRPr/>
            </a:pPr>
            <a:r>
              <a:rPr lang="en-US" baseline="0" dirty="0"/>
              <a:t>Let's look at an example of a motion to adopt some action, where the Post has 100 members, 50 present at the meeting to obtain quorum. </a:t>
            </a:r>
          </a:p>
          <a:p>
            <a:pPr defTabSz="897484">
              <a:defRPr/>
            </a:pPr>
            <a:endParaRPr lang="en-US" dirty="0"/>
          </a:p>
          <a:p>
            <a:r>
              <a:rPr lang="en-US" dirty="0"/>
              <a:t>If the vote is not qualified as a simple</a:t>
            </a:r>
            <a:r>
              <a:rPr lang="en-US" baseline="0" dirty="0"/>
              <a:t> majority, then vote requirements are based on those </a:t>
            </a:r>
            <a:r>
              <a:rPr lang="en-US" b="1" baseline="0" dirty="0"/>
              <a:t>present and voting</a:t>
            </a:r>
            <a:r>
              <a:rPr lang="en-US" b="0" baseline="0" dirty="0"/>
              <a:t>, then abstentions lower the vote requirement. So, let's say all but three members abstain (97 abstain), then you only need 2 members to vote aye to pass the motion.</a:t>
            </a:r>
            <a:endParaRPr lang="en-US" b="1" dirty="0"/>
          </a:p>
          <a:p>
            <a:endParaRPr lang="en-US" dirty="0"/>
          </a:p>
          <a:p>
            <a:r>
              <a:rPr lang="en-US" dirty="0"/>
              <a:t>If the vote is qualified as majority </a:t>
            </a:r>
            <a:r>
              <a:rPr lang="en-US" b="1" dirty="0"/>
              <a:t>of those present</a:t>
            </a:r>
            <a:r>
              <a:rPr lang="en-US" b="0" dirty="0"/>
              <a:t>,</a:t>
            </a:r>
            <a:r>
              <a:rPr lang="en-US" b="0" baseline="0" dirty="0"/>
              <a:t> then abstentions count as no votes and you would need 25 of those members to vote in favor.</a:t>
            </a:r>
          </a:p>
          <a:p>
            <a:endParaRPr lang="en-US" b="0" baseline="0" dirty="0"/>
          </a:p>
          <a:p>
            <a:r>
              <a:rPr lang="en-US" b="0" baseline="0" dirty="0"/>
              <a:t>If the vote is qualified as majority </a:t>
            </a:r>
            <a:r>
              <a:rPr lang="en-US" b="1" baseline="0" dirty="0"/>
              <a:t>of the membership</a:t>
            </a:r>
            <a:r>
              <a:rPr lang="en-US" b="0" baseline="0" dirty="0"/>
              <a:t>, then abstentions count as no votes and you would need all 50 members to vote in favor. </a:t>
            </a:r>
            <a:endParaRPr lang="en-US" b="1"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23</a:t>
            </a:fld>
            <a:endParaRPr lang="en-US"/>
          </a:p>
        </p:txBody>
      </p:sp>
    </p:spTree>
    <p:extLst>
      <p:ext uri="{BB962C8B-B14F-4D97-AF65-F5344CB8AC3E}">
        <p14:creationId xmlns:p14="http://schemas.microsoft.com/office/powerpoint/2010/main" val="3895693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24</a:t>
            </a:fld>
            <a:endParaRPr lang="en-US"/>
          </a:p>
        </p:txBody>
      </p:sp>
    </p:spTree>
    <p:extLst>
      <p:ext uri="{BB962C8B-B14F-4D97-AF65-F5344CB8AC3E}">
        <p14:creationId xmlns:p14="http://schemas.microsoft.com/office/powerpoint/2010/main" val="38460507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everything from here</a:t>
            </a:r>
            <a:r>
              <a:rPr lang="en-US" baseline="0" dirty="0"/>
              <a:t> on out should be straight-forward, not as complicated as the last few motions. So, bear with me. </a:t>
            </a:r>
            <a:r>
              <a:rPr lang="en-US" dirty="0"/>
              <a:t>Postponement.</a:t>
            </a:r>
            <a:r>
              <a:rPr lang="en-US" baseline="0" dirty="0"/>
              <a:t> This is a, procrastinating motion that pushes back the motion. There’s any number or reasons for why you might want to push back to a motion. Maybe there’s something on the agenda that’s more important that you think should be dealt with first. Maybe you just want to take some time to think about it more. Whatever the reason, you just don’t want to deal with it, right now. This is the motion for you. If you do make this motion, remember to specify when you want it brought up again. Usually, it’s just at the next meeting but it can be anytime out to 3 months.</a:t>
            </a:r>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25</a:t>
            </a:fld>
            <a:endParaRPr lang="en-US"/>
          </a:p>
        </p:txBody>
      </p:sp>
    </p:spTree>
    <p:extLst>
      <p:ext uri="{BB962C8B-B14F-4D97-AF65-F5344CB8AC3E}">
        <p14:creationId xmlns:p14="http://schemas.microsoft.com/office/powerpoint/2010/main" val="28345930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This is perfect for those times when a simple majority of the members present agree that a fundraiser should be conducted but may not agree on what the funds should go towards.</a:t>
            </a:r>
          </a:p>
        </p:txBody>
      </p:sp>
      <p:sp>
        <p:nvSpPr>
          <p:cNvPr id="4" name="Slide Number Placeholder 3"/>
          <p:cNvSpPr>
            <a:spLocks noGrp="1"/>
          </p:cNvSpPr>
          <p:nvPr>
            <p:ph type="sldNum" sz="quarter" idx="10"/>
          </p:nvPr>
        </p:nvSpPr>
        <p:spPr/>
        <p:txBody>
          <a:bodyPr/>
          <a:lstStyle/>
          <a:p>
            <a:fld id="{1B0FCE6C-F8C8-4F23-A7D8-961123A1B922}" type="slidenum">
              <a:rPr lang="en-US" smtClean="0"/>
              <a:pPr/>
              <a:t>26</a:t>
            </a:fld>
            <a:endParaRPr lang="en-US"/>
          </a:p>
        </p:txBody>
      </p:sp>
    </p:spTree>
    <p:extLst>
      <p:ext uri="{BB962C8B-B14F-4D97-AF65-F5344CB8AC3E}">
        <p14:creationId xmlns:p14="http://schemas.microsoft.com/office/powerpoint/2010/main" val="13016549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27</a:t>
            </a:fld>
            <a:endParaRPr lang="en-US"/>
          </a:p>
        </p:txBody>
      </p:sp>
    </p:spTree>
    <p:extLst>
      <p:ext uri="{BB962C8B-B14F-4D97-AF65-F5344CB8AC3E}">
        <p14:creationId xmlns:p14="http://schemas.microsoft.com/office/powerpoint/2010/main" val="11007512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28</a:t>
            </a:fld>
            <a:endParaRPr lang="en-US"/>
          </a:p>
        </p:txBody>
      </p:sp>
    </p:spTree>
    <p:extLst>
      <p:ext uri="{BB962C8B-B14F-4D97-AF65-F5344CB8AC3E}">
        <p14:creationId xmlns:p14="http://schemas.microsoft.com/office/powerpoint/2010/main" val="28976392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I’ll try to just</a:t>
            </a:r>
            <a:r>
              <a:rPr lang="en-US" baseline="0" dirty="0"/>
              <a:t> quickly go over some of the other things to wrap this up. Questions of Privilege. You can think questions of privilege as complaints. They’re things that interfere with your ability to participate in the meeting like everyone else. Since you’re not able to fully participate until your complaints are addressed, they’re one of the few things you can say out of turn and not be out of order. </a:t>
            </a:r>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29</a:t>
            </a:fld>
            <a:endParaRPr lang="en-US"/>
          </a:p>
        </p:txBody>
      </p:sp>
    </p:spTree>
    <p:extLst>
      <p:ext uri="{BB962C8B-B14F-4D97-AF65-F5344CB8AC3E}">
        <p14:creationId xmlns:p14="http://schemas.microsoft.com/office/powerpoint/2010/main" val="2810392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3</a:t>
            </a:fld>
            <a:endParaRPr lang="en-US"/>
          </a:p>
        </p:txBody>
      </p:sp>
    </p:spTree>
    <p:extLst>
      <p:ext uri="{BB962C8B-B14F-4D97-AF65-F5344CB8AC3E}">
        <p14:creationId xmlns:p14="http://schemas.microsoft.com/office/powerpoint/2010/main" val="22207744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motion to adjourn ends the meeting. Anything that didn’t get addressed goes to unfinished business for the next meeting.</a:t>
            </a:r>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30</a:t>
            </a:fld>
            <a:endParaRPr lang="en-US"/>
          </a:p>
        </p:txBody>
      </p:sp>
    </p:spTree>
    <p:extLst>
      <p:ext uri="{BB962C8B-B14F-4D97-AF65-F5344CB8AC3E}">
        <p14:creationId xmlns:p14="http://schemas.microsoft.com/office/powerpoint/2010/main" val="7897835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point of order is used when you think</a:t>
            </a:r>
            <a:r>
              <a:rPr lang="en-US" baseline="0" dirty="0"/>
              <a:t> the Chair screwed something up. You’d make it immediately if you think they allowed a motion they shouldn’t have, or disallowed something they should have, you can call out “point of order”, get recognition from the chair, and explain your point. The Chair then must decide whether to accept your point or disregard your point. If you or someone disagrees with whatever the Chair decided, a motion can be made to appeal the decision of the Chair, in which case the Chair has an opportunity to explain their decision. After debate about whether to sustain the Chair’s decision, a vote is taken on whether the Chair’s decision is sustained or overruled by the group.</a:t>
            </a:r>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31</a:t>
            </a:fld>
            <a:endParaRPr lang="en-US"/>
          </a:p>
        </p:txBody>
      </p:sp>
    </p:spTree>
    <p:extLst>
      <p:ext uri="{BB962C8B-B14F-4D97-AF65-F5344CB8AC3E}">
        <p14:creationId xmlns:p14="http://schemas.microsoft.com/office/powerpoint/2010/main" val="24185315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point of information</a:t>
            </a:r>
            <a:r>
              <a:rPr lang="en-US" baseline="0" dirty="0"/>
              <a:t> basically lets you ask for information that will help you, and the group, decide on how to vote. It can be things like, how much the Post budgeted for Stand Down event, or what was done in previous years, or if another organization has an event on the same date. Things like that. You’d ask to be recognized by the Chair just like if you were speaking in debate.</a:t>
            </a:r>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32</a:t>
            </a:fld>
            <a:endParaRPr lang="en-US"/>
          </a:p>
        </p:txBody>
      </p:sp>
    </p:spTree>
    <p:extLst>
      <p:ext uri="{BB962C8B-B14F-4D97-AF65-F5344CB8AC3E}">
        <p14:creationId xmlns:p14="http://schemas.microsoft.com/office/powerpoint/2010/main" val="11473088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remember near</a:t>
            </a:r>
            <a:r>
              <a:rPr lang="en-US" baseline="0" dirty="0"/>
              <a:t> the beginning I said that once a motion is on the floor, it belongs to the group. In that case, if you change your mind and want to withdraw the motion, you need permission from the group. Usually, the Chair can just ask if anyone objects to your withdrawing the motion. If no one objects, then the motion is withdrawn. If even a single person objects however, it needs to come down to a vote on whether to let the motion be withdrawn. The motion is on the floor after the Chair states the question to the group. So, there’s a brief interval between making the motion, and the Chair stating it, where it’s still considered the property of the maker of the motion and they can withdraw it without needing permission.</a:t>
            </a:r>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33</a:t>
            </a:fld>
            <a:endParaRPr lang="en-US"/>
          </a:p>
        </p:txBody>
      </p:sp>
    </p:spTree>
    <p:extLst>
      <p:ext uri="{BB962C8B-B14F-4D97-AF65-F5344CB8AC3E}">
        <p14:creationId xmlns:p14="http://schemas.microsoft.com/office/powerpoint/2010/main" val="2848638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34</a:t>
            </a:fld>
            <a:endParaRPr lang="en-US"/>
          </a:p>
        </p:txBody>
      </p:sp>
    </p:spTree>
    <p:extLst>
      <p:ext uri="{BB962C8B-B14F-4D97-AF65-F5344CB8AC3E}">
        <p14:creationId xmlns:p14="http://schemas.microsoft.com/office/powerpoint/2010/main" val="35457331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B0FCE6C-F8C8-4F23-A7D8-961123A1B922}" type="slidenum">
              <a:rPr lang="en-US" smtClean="0"/>
              <a:pPr/>
              <a:t>35</a:t>
            </a:fld>
            <a:endParaRPr lang="en-US"/>
          </a:p>
        </p:txBody>
      </p:sp>
    </p:spTree>
    <p:extLst>
      <p:ext uri="{BB962C8B-B14F-4D97-AF65-F5344CB8AC3E}">
        <p14:creationId xmlns:p14="http://schemas.microsoft.com/office/powerpoint/2010/main" val="33513196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36</a:t>
            </a:fld>
            <a:endParaRPr lang="en-US"/>
          </a:p>
        </p:txBody>
      </p:sp>
    </p:spTree>
    <p:extLst>
      <p:ext uri="{BB962C8B-B14F-4D97-AF65-F5344CB8AC3E}">
        <p14:creationId xmlns:p14="http://schemas.microsoft.com/office/powerpoint/2010/main" val="3488672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without</a:t>
            </a:r>
            <a:r>
              <a:rPr lang="en-US" baseline="0" dirty="0"/>
              <a:t> Robert’s Rules this is how your meetings are now. It’s more or less the officers running the show, with meetings there for the officers to basically tell you what they’re doing. So of course, your meetings suck. I mean, you could get that just by reading emails. You sit there, you listen, you don’t participate in the meeting in any way really. </a:t>
            </a:r>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4</a:t>
            </a:fld>
            <a:endParaRPr lang="en-US"/>
          </a:p>
        </p:txBody>
      </p:sp>
    </p:spTree>
    <p:extLst>
      <p:ext uri="{BB962C8B-B14F-4D97-AF65-F5344CB8AC3E}">
        <p14:creationId xmlns:p14="http://schemas.microsoft.com/office/powerpoint/2010/main" val="1532830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really</a:t>
            </a:r>
            <a:r>
              <a:rPr lang="en-US" baseline="0" dirty="0"/>
              <a:t> what should be happening, is ideas being presented to the group, and then you guys, as a Post, deciding what to do with them. Whether to say yes to them and make them happen, say no to them, or to say yes to them, but with some changes first, whatever the membership decides. And it actually gives you a reason to listen to officer and committee reports, because if something’s wrong, you can make a motion to change and fix it. Lets say the youth activities committee says they only have enough money to give out one VOD prize this year instead of two. If that bothers you then you can make the motion to redirect the money from the next fundraiser towards another VOD prize, and then the Post can debate and decide whether or not that’s a good idea.</a:t>
            </a:r>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5</a:t>
            </a:fld>
            <a:endParaRPr lang="en-US"/>
          </a:p>
        </p:txBody>
      </p:sp>
    </p:spTree>
    <p:extLst>
      <p:ext uri="{BB962C8B-B14F-4D97-AF65-F5344CB8AC3E}">
        <p14:creationId xmlns:p14="http://schemas.microsoft.com/office/powerpoint/2010/main" val="2083022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6</a:t>
            </a:fld>
            <a:endParaRPr lang="en-US"/>
          </a:p>
        </p:txBody>
      </p:sp>
    </p:spTree>
    <p:extLst>
      <p:ext uri="{BB962C8B-B14F-4D97-AF65-F5344CB8AC3E}">
        <p14:creationId xmlns:p14="http://schemas.microsoft.com/office/powerpoint/2010/main" val="1632001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7</a:t>
            </a:fld>
            <a:endParaRPr lang="en-US"/>
          </a:p>
        </p:txBody>
      </p:sp>
    </p:spTree>
    <p:extLst>
      <p:ext uri="{BB962C8B-B14F-4D97-AF65-F5344CB8AC3E}">
        <p14:creationId xmlns:p14="http://schemas.microsoft.com/office/powerpoint/2010/main" val="2505611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8</a:t>
            </a:fld>
            <a:endParaRPr lang="en-US"/>
          </a:p>
        </p:txBody>
      </p:sp>
    </p:spTree>
    <p:extLst>
      <p:ext uri="{BB962C8B-B14F-4D97-AF65-F5344CB8AC3E}">
        <p14:creationId xmlns:p14="http://schemas.microsoft.com/office/powerpoint/2010/main" val="3674348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FCE6C-F8C8-4F23-A7D8-961123A1B922}" type="slidenum">
              <a:rPr lang="en-US" smtClean="0"/>
              <a:pPr/>
              <a:t>9</a:t>
            </a:fld>
            <a:endParaRPr lang="en-US"/>
          </a:p>
        </p:txBody>
      </p:sp>
    </p:spTree>
    <p:extLst>
      <p:ext uri="{BB962C8B-B14F-4D97-AF65-F5344CB8AC3E}">
        <p14:creationId xmlns:p14="http://schemas.microsoft.com/office/powerpoint/2010/main" val="312831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4112762-2301-4E75-B998-2CFF06BA3030}" type="datetimeFigureOut">
              <a:rPr lang="en-US" smtClean="0"/>
              <a:pPr/>
              <a:t>2/17/2021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15FD3BD-2E9F-4F02-B0EE-9834E6E1E5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4112762-2301-4E75-B998-2CFF06BA3030}"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FD3BD-2E9F-4F02-B0EE-9834E6E1E5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4112762-2301-4E75-B998-2CFF06BA3030}" type="datetimeFigureOut">
              <a:rPr lang="en-US" smtClean="0"/>
              <a:pPr/>
              <a:t>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5FD3BD-2E9F-4F02-B0EE-9834E6E1E5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4112762-2301-4E75-B998-2CFF06BA3030}" type="datetimeFigureOut">
              <a:rPr lang="en-US" smtClean="0"/>
              <a:pPr/>
              <a:t>2/17/2021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15FD3BD-2E9F-4F02-B0EE-9834E6E1E5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4112762-2301-4E75-B998-2CFF06BA3030}" type="datetimeFigureOut">
              <a:rPr lang="en-US" smtClean="0"/>
              <a:pPr/>
              <a:t>2/17/2021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15FD3BD-2E9F-4F02-B0EE-9834E6E1E512}"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4112762-2301-4E75-B998-2CFF06BA3030}" type="datetimeFigureOut">
              <a:rPr lang="en-US" smtClean="0"/>
              <a:pPr/>
              <a:t>2/17/2021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15FD3BD-2E9F-4F02-B0EE-9834E6E1E5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4112762-2301-4E75-B998-2CFF06BA3030}" type="datetimeFigureOut">
              <a:rPr lang="en-US" smtClean="0"/>
              <a:pPr/>
              <a:t>2/17/2021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15FD3BD-2E9F-4F02-B0EE-9834E6E1E5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94112762-2301-4E75-B998-2CFF06BA3030}" type="datetimeFigureOut">
              <a:rPr lang="en-US" smtClean="0"/>
              <a:pPr/>
              <a:t>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5FD3BD-2E9F-4F02-B0EE-9834E6E1E5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4112762-2301-4E75-B998-2CFF06BA3030}" type="datetimeFigureOut">
              <a:rPr lang="en-US" smtClean="0"/>
              <a:pPr/>
              <a:t>2/17/2021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15FD3BD-2E9F-4F02-B0EE-9834E6E1E5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4112762-2301-4E75-B998-2CFF06BA3030}" type="datetimeFigureOut">
              <a:rPr lang="en-US" smtClean="0"/>
              <a:pPr/>
              <a:t>2/17/2021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15FD3BD-2E9F-4F02-B0EE-9834E6E1E5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4112762-2301-4E75-B998-2CFF06BA3030}" type="datetimeFigureOut">
              <a:rPr lang="en-US" smtClean="0"/>
              <a:pPr/>
              <a:t>2/17/2021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15FD3BD-2E9F-4F02-B0EE-9834E6E1E5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4112762-2301-4E75-B998-2CFF06BA3030}" type="datetimeFigureOut">
              <a:rPr lang="en-US" smtClean="0"/>
              <a:pPr/>
              <a:t>2/17/2021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15FD3BD-2E9F-4F02-B0EE-9834E6E1E51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jpeg"/><Relationship Id="rId4" Type="http://schemas.openxmlformats.org/officeDocument/2006/relationships/image" Target="../media/image17.png"/><Relationship Id="rId9" Type="http://schemas.openxmlformats.org/officeDocument/2006/relationships/image" Target="../media/image22.jpe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23.jpe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23.jpeg"/><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image" Target="../media/image16.png"/><Relationship Id="rId5" Type="http://schemas.openxmlformats.org/officeDocument/2006/relationships/diagramQuickStyle" Target="../diagrams/quickStyle5.xml"/><Relationship Id="rId10" Type="http://schemas.openxmlformats.org/officeDocument/2006/relationships/image" Target="../media/image23.jpeg"/><Relationship Id="rId4" Type="http://schemas.openxmlformats.org/officeDocument/2006/relationships/diagramLayout" Target="../diagrams/layout5.xml"/><Relationship Id="rId9" Type="http://schemas.openxmlformats.org/officeDocument/2006/relationships/image" Target="../media/image19.png"/></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23.jpeg"/><Relationship Id="rId4" Type="http://schemas.openxmlformats.org/officeDocument/2006/relationships/image" Target="../media/image19.png"/></Relationships>
</file>

<file path=ppt/slides/_rels/slide2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image" Target="../media/image20.png"/><Relationship Id="rId5" Type="http://schemas.openxmlformats.org/officeDocument/2006/relationships/diagramQuickStyle" Target="../diagrams/quickStyle6.xml"/><Relationship Id="rId10" Type="http://schemas.openxmlformats.org/officeDocument/2006/relationships/image" Target="../media/image16.png"/><Relationship Id="rId4" Type="http://schemas.openxmlformats.org/officeDocument/2006/relationships/diagramLayout" Target="../diagrams/layout6.xml"/><Relationship Id="rId9" Type="http://schemas.openxmlformats.org/officeDocument/2006/relationships/image" Target="../media/image23.jpeg"/></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20.png"/><Relationship Id="rId4" Type="http://schemas.openxmlformats.org/officeDocument/2006/relationships/image" Target="../media/image23.jpeg"/></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20.png"/></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image" Target="../media/image20.png"/><Relationship Id="rId4" Type="http://schemas.openxmlformats.org/officeDocument/2006/relationships/diagramLayout" Target="../diagrams/layout7.xml"/><Relationship Id="rId9" Type="http://schemas.openxmlformats.org/officeDocument/2006/relationships/image" Target="../media/image16.png"/></Relationships>
</file>

<file path=ppt/slides/_rels/slide3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image" Target="../media/image21.png"/><Relationship Id="rId5" Type="http://schemas.openxmlformats.org/officeDocument/2006/relationships/diagramQuickStyle" Target="../diagrams/quickStyle8.xml"/><Relationship Id="rId10" Type="http://schemas.openxmlformats.org/officeDocument/2006/relationships/image" Target="../media/image20.png"/><Relationship Id="rId4" Type="http://schemas.openxmlformats.org/officeDocument/2006/relationships/diagramLayout" Target="../diagrams/layout8.xml"/><Relationship Id="rId9" Type="http://schemas.openxmlformats.org/officeDocument/2006/relationships/image" Target="../media/image16.png"/></Relationships>
</file>

<file path=ppt/slides/_rels/slide3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 Id="rId9" Type="http://schemas.openxmlformats.org/officeDocument/2006/relationships/image" Target="../media/image21.png"/></Relationships>
</file>

<file path=ppt/slides/_rels/slide3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20.png"/></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9.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2693987"/>
            <a:ext cx="8062912" cy="1470025"/>
          </a:xfrm>
        </p:spPr>
        <p:txBody>
          <a:bodyPr>
            <a:normAutofit/>
          </a:bodyPr>
          <a:lstStyle/>
          <a:p>
            <a:r>
              <a:rPr lang="en-US" sz="4800" dirty="0"/>
              <a:t>Basic</a:t>
            </a:r>
            <a:r>
              <a:rPr lang="en-US" sz="4800" baseline="0" dirty="0"/>
              <a:t>s of Robert’s Rules</a:t>
            </a:r>
            <a:br>
              <a:rPr lang="en-US" sz="3600" baseline="0" dirty="0"/>
            </a:br>
            <a:r>
              <a:rPr lang="en-US" sz="3200" dirty="0"/>
              <a:t>Parliamentary Procedure</a:t>
            </a:r>
            <a:endParaRPr lang="en-US" sz="3600" dirty="0"/>
          </a:p>
        </p:txBody>
      </p:sp>
      <p:sp>
        <p:nvSpPr>
          <p:cNvPr id="3" name="Subtitle 2"/>
          <p:cNvSpPr>
            <a:spLocks noGrp="1"/>
          </p:cNvSpPr>
          <p:nvPr>
            <p:ph type="subTitle" idx="1"/>
          </p:nvPr>
        </p:nvSpPr>
        <p:spPr>
          <a:xfrm>
            <a:off x="156444" y="4945890"/>
            <a:ext cx="8831108" cy="1752600"/>
          </a:xfrm>
        </p:spPr>
        <p:txBody>
          <a:bodyPr>
            <a:normAutofit lnSpcReduction="10000"/>
          </a:bodyPr>
          <a:lstStyle/>
          <a:p>
            <a:pPr algn="l"/>
            <a:endParaRPr lang="en-US" sz="2400" b="1" dirty="0"/>
          </a:p>
          <a:p>
            <a:pPr algn="l"/>
            <a:r>
              <a:rPr lang="en-US" sz="2400" b="1" dirty="0"/>
              <a:t>Presented by: </a:t>
            </a:r>
          </a:p>
          <a:p>
            <a:pPr algn="l"/>
            <a:r>
              <a:rPr lang="en-US" sz="2400" b="1" dirty="0"/>
              <a:t>Joshua Schreck, RP </a:t>
            </a:r>
          </a:p>
          <a:p>
            <a:pPr algn="l"/>
            <a:r>
              <a:rPr lang="en-US" sz="2400" b="1" dirty="0"/>
              <a:t>State Parliamentarian</a:t>
            </a:r>
          </a:p>
          <a:p>
            <a:pPr algn="l"/>
            <a:r>
              <a:rPr lang="en-US" sz="2400" b="1" dirty="0"/>
              <a:t>State Chief-of-Staff</a:t>
            </a:r>
          </a:p>
        </p:txBody>
      </p:sp>
      <p:pic>
        <p:nvPicPr>
          <p:cNvPr id="6" name="Picture 5">
            <a:extLst>
              <a:ext uri="{FF2B5EF4-FFF2-40B4-BE49-F238E27FC236}">
                <a16:creationId xmlns:a16="http://schemas.microsoft.com/office/drawing/2014/main" id="{480ACFC3-85AD-4C21-947E-9A852FC0392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973880" y="228600"/>
            <a:ext cx="3196237" cy="1682229"/>
          </a:xfrm>
          <a:prstGeom prst="rect">
            <a:avLst/>
          </a:prstGeom>
        </p:spPr>
      </p:pic>
    </p:spTree>
    <p:extLst>
      <p:ext uri="{BB962C8B-B14F-4D97-AF65-F5344CB8AC3E}">
        <p14:creationId xmlns:p14="http://schemas.microsoft.com/office/powerpoint/2010/main" val="942752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meeting (Posts - Traditional)</a:t>
            </a:r>
          </a:p>
        </p:txBody>
      </p:sp>
      <p:sp>
        <p:nvSpPr>
          <p:cNvPr id="3" name="Content Placeholder 2"/>
          <p:cNvSpPr>
            <a:spLocks noGrp="1"/>
          </p:cNvSpPr>
          <p:nvPr>
            <p:ph idx="1"/>
          </p:nvPr>
        </p:nvSpPr>
        <p:spPr>
          <a:xfrm>
            <a:off x="457200" y="1447800"/>
            <a:ext cx="8229600" cy="5007008"/>
          </a:xfrm>
        </p:spPr>
        <p:txBody>
          <a:bodyPr>
            <a:normAutofit fontScale="55000" lnSpcReduction="20000"/>
          </a:bodyPr>
          <a:lstStyle/>
          <a:p>
            <a:r>
              <a:rPr lang="en-US" dirty="0"/>
              <a:t>Opening ceremonies</a:t>
            </a:r>
          </a:p>
          <a:p>
            <a:r>
              <a:rPr lang="en-US" dirty="0"/>
              <a:t>Recitation of Congressional Charter</a:t>
            </a:r>
          </a:p>
          <a:p>
            <a:r>
              <a:rPr lang="en-US" dirty="0"/>
              <a:t>Calling the roll of officers</a:t>
            </a:r>
          </a:p>
          <a:p>
            <a:r>
              <a:rPr lang="en-US" dirty="0"/>
              <a:t>Reading, referring, membership applications</a:t>
            </a:r>
          </a:p>
          <a:p>
            <a:pPr lvl="1"/>
            <a:r>
              <a:rPr lang="en-US" dirty="0"/>
              <a:t>Report of Investigating Committee</a:t>
            </a:r>
          </a:p>
          <a:p>
            <a:pPr lvl="1"/>
            <a:r>
              <a:rPr lang="en-US" dirty="0"/>
              <a:t>Balloting for applicants</a:t>
            </a:r>
          </a:p>
          <a:p>
            <a:pPr lvl="1"/>
            <a:r>
              <a:rPr lang="en-US" dirty="0"/>
              <a:t>Mustering of recruits</a:t>
            </a:r>
          </a:p>
          <a:p>
            <a:r>
              <a:rPr lang="en-US" dirty="0"/>
              <a:t>Reading of Minutes</a:t>
            </a:r>
          </a:p>
          <a:p>
            <a:r>
              <a:rPr lang="en-US" dirty="0"/>
              <a:t>Quartermaster’s Report</a:t>
            </a:r>
          </a:p>
          <a:p>
            <a:pPr lvl="1"/>
            <a:r>
              <a:rPr lang="en-US" dirty="0"/>
              <a:t>Disbursements</a:t>
            </a:r>
          </a:p>
          <a:p>
            <a:pPr lvl="1"/>
            <a:r>
              <a:rPr lang="en-US" dirty="0"/>
              <a:t>Receipts</a:t>
            </a:r>
          </a:p>
          <a:p>
            <a:r>
              <a:rPr lang="en-US" dirty="0"/>
              <a:t>Reading of Bills</a:t>
            </a:r>
          </a:p>
          <a:p>
            <a:r>
              <a:rPr lang="en-US" dirty="0"/>
              <a:t>Report of Service Officer</a:t>
            </a:r>
          </a:p>
          <a:p>
            <a:r>
              <a:rPr lang="en-US" dirty="0"/>
              <a:t>Comrades in distress</a:t>
            </a:r>
          </a:p>
          <a:p>
            <a:r>
              <a:rPr lang="en-US" dirty="0"/>
              <a:t>Remember our National Home</a:t>
            </a:r>
          </a:p>
          <a:p>
            <a:r>
              <a:rPr lang="en-US" dirty="0"/>
              <a:t>Unfinished business</a:t>
            </a:r>
          </a:p>
          <a:p>
            <a:r>
              <a:rPr lang="en-US" dirty="0"/>
              <a:t>New business</a:t>
            </a:r>
          </a:p>
          <a:p>
            <a:r>
              <a:rPr lang="en-US" dirty="0"/>
              <a:t>Nominations, elections and installation of officers</a:t>
            </a:r>
          </a:p>
          <a:p>
            <a:r>
              <a:rPr lang="en-US" dirty="0"/>
              <a:t>Good of the order</a:t>
            </a:r>
          </a:p>
          <a:p>
            <a:r>
              <a:rPr lang="en-US" dirty="0"/>
              <a:t>Closing ceremonies</a:t>
            </a:r>
          </a:p>
        </p:txBody>
      </p:sp>
    </p:spTree>
    <p:extLst>
      <p:ext uri="{BB962C8B-B14F-4D97-AF65-F5344CB8AC3E}">
        <p14:creationId xmlns:p14="http://schemas.microsoft.com/office/powerpoint/2010/main" val="4119902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meeting (Posts - Contemporary)</a:t>
            </a:r>
          </a:p>
        </p:txBody>
      </p:sp>
      <p:sp>
        <p:nvSpPr>
          <p:cNvPr id="3" name="Content Placeholder 2"/>
          <p:cNvSpPr>
            <a:spLocks noGrp="1"/>
          </p:cNvSpPr>
          <p:nvPr>
            <p:ph idx="1"/>
          </p:nvPr>
        </p:nvSpPr>
        <p:spPr>
          <a:xfrm>
            <a:off x="457200" y="1600200"/>
            <a:ext cx="8229600" cy="4854608"/>
          </a:xfrm>
        </p:spPr>
        <p:txBody>
          <a:bodyPr>
            <a:normAutofit fontScale="85000" lnSpcReduction="20000"/>
          </a:bodyPr>
          <a:lstStyle/>
          <a:p>
            <a:r>
              <a:rPr lang="en-US" dirty="0"/>
              <a:t>Call to order</a:t>
            </a:r>
          </a:p>
          <a:p>
            <a:r>
              <a:rPr lang="en-US" dirty="0"/>
              <a:t>Check dues cards</a:t>
            </a:r>
          </a:p>
          <a:p>
            <a:r>
              <a:rPr lang="en-US" dirty="0"/>
              <a:t>Roll call of officers</a:t>
            </a:r>
          </a:p>
          <a:p>
            <a:r>
              <a:rPr lang="en-US" dirty="0"/>
              <a:t>Read, refer membership applications</a:t>
            </a:r>
          </a:p>
          <a:p>
            <a:r>
              <a:rPr lang="en-US" dirty="0"/>
              <a:t>Read minutes</a:t>
            </a:r>
          </a:p>
          <a:p>
            <a:r>
              <a:rPr lang="en-US" dirty="0"/>
              <a:t>Quartermaster’s report</a:t>
            </a:r>
          </a:p>
          <a:p>
            <a:r>
              <a:rPr lang="en-US" dirty="0"/>
              <a:t>Report of Service Officer</a:t>
            </a:r>
          </a:p>
          <a:p>
            <a:r>
              <a:rPr lang="en-US" dirty="0"/>
              <a:t>Comrades in distress</a:t>
            </a:r>
          </a:p>
          <a:p>
            <a:r>
              <a:rPr lang="en-US" dirty="0"/>
              <a:t>Unfinished business</a:t>
            </a:r>
          </a:p>
          <a:p>
            <a:r>
              <a:rPr lang="en-US" dirty="0"/>
              <a:t>New Business</a:t>
            </a:r>
          </a:p>
          <a:p>
            <a:r>
              <a:rPr lang="en-US" dirty="0"/>
              <a:t>Good of the order</a:t>
            </a:r>
          </a:p>
          <a:p>
            <a:r>
              <a:rPr lang="en-US" dirty="0"/>
              <a:t>Close meeting</a:t>
            </a:r>
          </a:p>
        </p:txBody>
      </p:sp>
    </p:spTree>
    <p:extLst>
      <p:ext uri="{BB962C8B-B14F-4D97-AF65-F5344CB8AC3E}">
        <p14:creationId xmlns:p14="http://schemas.microsoft.com/office/powerpoint/2010/main" val="3399119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motion</a:t>
            </a:r>
          </a:p>
        </p:txBody>
      </p:sp>
      <p:graphicFrame>
        <p:nvGraphicFramePr>
          <p:cNvPr id="9" name="Content Placeholder 2">
            <a:extLst>
              <a:ext uri="{FF2B5EF4-FFF2-40B4-BE49-F238E27FC236}">
                <a16:creationId xmlns:a16="http://schemas.microsoft.com/office/drawing/2014/main" id="{EA84A50B-477F-4C27-9428-0391BC077D94}"/>
              </a:ext>
            </a:extLst>
          </p:cNvPr>
          <p:cNvGraphicFramePr>
            <a:graphicFrameLocks noGrp="1"/>
          </p:cNvGraphicFramePr>
          <p:nvPr>
            <p:ph idx="1"/>
            <p:extLst>
              <p:ext uri="{D42A27DB-BD31-4B8C-83A1-F6EECF244321}">
                <p14:modId xmlns:p14="http://schemas.microsoft.com/office/powerpoint/2010/main" val="3599060906"/>
              </p:ext>
            </p:extLst>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290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Chart</a:t>
            </a:r>
          </a:p>
        </p:txBody>
      </p:sp>
      <p:sp>
        <p:nvSpPr>
          <p:cNvPr id="3" name="Content Placeholder 2"/>
          <p:cNvSpPr>
            <a:spLocks noGrp="1"/>
          </p:cNvSpPr>
          <p:nvPr>
            <p:ph idx="1"/>
          </p:nvPr>
        </p:nvSpPr>
        <p:spPr/>
        <p:txBody>
          <a:bodyPr/>
          <a:lstStyle/>
          <a:p>
            <a:r>
              <a:rPr lang="en-US" dirty="0"/>
              <a:t>Can utilize a chart to assist with better understanding the quirks of different types of motions</a:t>
            </a:r>
          </a:p>
          <a:p>
            <a:pPr lvl="1">
              <a:buNone/>
            </a:pPr>
            <a:endParaRPr lang="en-US" dirty="0"/>
          </a:p>
        </p:txBody>
      </p:sp>
      <p:pic>
        <p:nvPicPr>
          <p:cNvPr id="4" name="Picture 3" descr="C:\Users\jonnyboi303\Desktop\RRONR\majority3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3352800"/>
            <a:ext cx="381000" cy="381000"/>
          </a:xfrm>
          <a:prstGeom prst="rect">
            <a:avLst/>
          </a:prstGeom>
          <a:noFill/>
          <a:ln>
            <a:noFill/>
          </a:ln>
        </p:spPr>
      </p:pic>
      <p:pic>
        <p:nvPicPr>
          <p:cNvPr id="5" name="Picture 4" descr="C:\Users\jonnyboi303\Desktop\RRONR\supermajority30.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5400" y="3810000"/>
            <a:ext cx="381000" cy="381000"/>
          </a:xfrm>
          <a:prstGeom prst="rect">
            <a:avLst/>
          </a:prstGeom>
          <a:noFill/>
          <a:ln>
            <a:noFill/>
          </a:ln>
        </p:spPr>
      </p:pic>
      <p:pic>
        <p:nvPicPr>
          <p:cNvPr id="6" name="Picture 5" descr="C:\Users\jonnyboi303\Desktop\RRONR\2second30.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95400" y="4267200"/>
            <a:ext cx="363610" cy="390095"/>
          </a:xfrm>
          <a:prstGeom prst="rect">
            <a:avLst/>
          </a:prstGeom>
          <a:noFill/>
          <a:ln>
            <a:noFill/>
          </a:ln>
        </p:spPr>
      </p:pic>
      <p:pic>
        <p:nvPicPr>
          <p:cNvPr id="7" name="Picture 6" descr="C:\Users\jonnyboi303\Desktop\RRONR\debatable30.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02532" y="4724400"/>
            <a:ext cx="404388" cy="390141"/>
          </a:xfrm>
          <a:prstGeom prst="rect">
            <a:avLst/>
          </a:prstGeom>
          <a:noFill/>
          <a:ln>
            <a:noFill/>
          </a:ln>
        </p:spPr>
      </p:pic>
      <p:pic>
        <p:nvPicPr>
          <p:cNvPr id="8" name="Picture 7" descr="C:\Users\jonnyboi303\Desktop\RRONR\not debatable.pn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11584" y="5144728"/>
            <a:ext cx="381000" cy="381000"/>
          </a:xfrm>
          <a:prstGeom prst="rect">
            <a:avLst/>
          </a:prstGeom>
          <a:noFill/>
          <a:ln>
            <a:noFill/>
          </a:ln>
        </p:spPr>
      </p:pic>
      <p:pic>
        <p:nvPicPr>
          <p:cNvPr id="10" name="Picture 9" descr="C:\Users\jonnyboi303\Desktop\RRONR\chair.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98880" y="6019800"/>
            <a:ext cx="397184" cy="391743"/>
          </a:xfrm>
          <a:prstGeom prst="rect">
            <a:avLst/>
          </a:prstGeom>
          <a:noFill/>
          <a:ln>
            <a:noFill/>
          </a:ln>
        </p:spPr>
      </p:pic>
      <p:sp>
        <p:nvSpPr>
          <p:cNvPr id="11" name="TextBox 10"/>
          <p:cNvSpPr txBox="1"/>
          <p:nvPr/>
        </p:nvSpPr>
        <p:spPr>
          <a:xfrm>
            <a:off x="1828800" y="3352800"/>
            <a:ext cx="4267200" cy="369332"/>
          </a:xfrm>
          <a:prstGeom prst="rect">
            <a:avLst/>
          </a:prstGeom>
          <a:noFill/>
        </p:spPr>
        <p:txBody>
          <a:bodyPr wrap="square" rtlCol="0">
            <a:spAutoFit/>
          </a:bodyPr>
          <a:lstStyle/>
          <a:p>
            <a:r>
              <a:rPr lang="en-US" dirty="0"/>
              <a:t>Requires ½ (simple majority) to pass</a:t>
            </a:r>
          </a:p>
        </p:txBody>
      </p:sp>
      <p:sp>
        <p:nvSpPr>
          <p:cNvPr id="12" name="TextBox 11"/>
          <p:cNvSpPr txBox="1"/>
          <p:nvPr/>
        </p:nvSpPr>
        <p:spPr>
          <a:xfrm>
            <a:off x="1838524" y="3810000"/>
            <a:ext cx="3657600" cy="369332"/>
          </a:xfrm>
          <a:prstGeom prst="rect">
            <a:avLst/>
          </a:prstGeom>
          <a:noFill/>
        </p:spPr>
        <p:txBody>
          <a:bodyPr wrap="square" rtlCol="0">
            <a:spAutoFit/>
          </a:bodyPr>
          <a:lstStyle/>
          <a:p>
            <a:r>
              <a:rPr lang="en-US" dirty="0"/>
              <a:t>Requires 2/3 vote to pass</a:t>
            </a:r>
          </a:p>
        </p:txBody>
      </p:sp>
      <p:sp>
        <p:nvSpPr>
          <p:cNvPr id="13" name="TextBox 12"/>
          <p:cNvSpPr txBox="1"/>
          <p:nvPr/>
        </p:nvSpPr>
        <p:spPr>
          <a:xfrm>
            <a:off x="1848464" y="4267200"/>
            <a:ext cx="4572000" cy="369332"/>
          </a:xfrm>
          <a:prstGeom prst="rect">
            <a:avLst/>
          </a:prstGeom>
          <a:noFill/>
        </p:spPr>
        <p:txBody>
          <a:bodyPr wrap="square" rtlCol="0">
            <a:spAutoFit/>
          </a:bodyPr>
          <a:lstStyle/>
          <a:p>
            <a:r>
              <a:rPr lang="en-US" dirty="0"/>
              <a:t>Requires a second for consideration</a:t>
            </a:r>
          </a:p>
        </p:txBody>
      </p:sp>
      <p:sp>
        <p:nvSpPr>
          <p:cNvPr id="14" name="TextBox 13"/>
          <p:cNvSpPr txBox="1"/>
          <p:nvPr/>
        </p:nvSpPr>
        <p:spPr>
          <a:xfrm>
            <a:off x="1872632" y="4724400"/>
            <a:ext cx="3657600" cy="369332"/>
          </a:xfrm>
          <a:prstGeom prst="rect">
            <a:avLst/>
          </a:prstGeom>
          <a:noFill/>
        </p:spPr>
        <p:txBody>
          <a:bodyPr wrap="square" rtlCol="0">
            <a:spAutoFit/>
          </a:bodyPr>
          <a:lstStyle/>
          <a:p>
            <a:r>
              <a:rPr lang="en-US" dirty="0"/>
              <a:t>Debatable item</a:t>
            </a:r>
          </a:p>
        </p:txBody>
      </p:sp>
      <p:sp>
        <p:nvSpPr>
          <p:cNvPr id="15" name="TextBox 14"/>
          <p:cNvSpPr txBox="1"/>
          <p:nvPr/>
        </p:nvSpPr>
        <p:spPr>
          <a:xfrm>
            <a:off x="1880724" y="5181600"/>
            <a:ext cx="3657600" cy="369332"/>
          </a:xfrm>
          <a:prstGeom prst="rect">
            <a:avLst/>
          </a:prstGeom>
          <a:noFill/>
        </p:spPr>
        <p:txBody>
          <a:bodyPr wrap="square" rtlCol="0">
            <a:spAutoFit/>
          </a:bodyPr>
          <a:lstStyle/>
          <a:p>
            <a:r>
              <a:rPr lang="en-US" dirty="0"/>
              <a:t>Not a debatable item</a:t>
            </a:r>
          </a:p>
        </p:txBody>
      </p:sp>
      <p:sp>
        <p:nvSpPr>
          <p:cNvPr id="16" name="TextBox 15"/>
          <p:cNvSpPr txBox="1"/>
          <p:nvPr/>
        </p:nvSpPr>
        <p:spPr>
          <a:xfrm>
            <a:off x="1896908" y="5598340"/>
            <a:ext cx="3657600" cy="369332"/>
          </a:xfrm>
          <a:prstGeom prst="rect">
            <a:avLst/>
          </a:prstGeom>
          <a:noFill/>
        </p:spPr>
        <p:txBody>
          <a:bodyPr wrap="square" rtlCol="0">
            <a:spAutoFit/>
          </a:bodyPr>
          <a:lstStyle/>
          <a:p>
            <a:r>
              <a:rPr lang="en-US" dirty="0"/>
              <a:t>Amendable</a:t>
            </a:r>
          </a:p>
        </p:txBody>
      </p:sp>
      <p:sp>
        <p:nvSpPr>
          <p:cNvPr id="17" name="TextBox 16"/>
          <p:cNvSpPr txBox="1"/>
          <p:nvPr/>
        </p:nvSpPr>
        <p:spPr>
          <a:xfrm>
            <a:off x="1886968" y="6017344"/>
            <a:ext cx="3657600" cy="369332"/>
          </a:xfrm>
          <a:prstGeom prst="rect">
            <a:avLst/>
          </a:prstGeom>
          <a:noFill/>
        </p:spPr>
        <p:txBody>
          <a:bodyPr wrap="square" rtlCol="0">
            <a:spAutoFit/>
          </a:bodyPr>
          <a:lstStyle/>
          <a:p>
            <a:r>
              <a:rPr lang="en-US" dirty="0"/>
              <a:t>Chair determines if in order</a:t>
            </a:r>
          </a:p>
        </p:txBody>
      </p:sp>
      <p:pic>
        <p:nvPicPr>
          <p:cNvPr id="83970" name="Picture 2" descr="https://fbcdn-sphotos-c-a.akamaihd.net/hphotos-ak-frc1/335486_10100552995319843_1643536123_o.jpg"/>
          <p:cNvPicPr>
            <a:picLocks noChangeAspect="1" noChangeArrowheads="1"/>
          </p:cNvPicPr>
          <p:nvPr/>
        </p:nvPicPr>
        <p:blipFill>
          <a:blip r:embed="rId9" cstate="print"/>
          <a:srcRect l="54688" b="7975"/>
          <a:stretch>
            <a:fillRect/>
          </a:stretch>
        </p:blipFill>
        <p:spPr bwMode="auto">
          <a:xfrm>
            <a:off x="6934200" y="4809797"/>
            <a:ext cx="1583944" cy="2048203"/>
          </a:xfrm>
          <a:prstGeom prst="rect">
            <a:avLst/>
          </a:prstGeom>
          <a:noFill/>
        </p:spPr>
      </p:pic>
      <p:pic>
        <p:nvPicPr>
          <p:cNvPr id="83971" name="Picture 3"/>
          <p:cNvPicPr>
            <a:picLocks noChangeAspect="1" noChangeArrowheads="1"/>
          </p:cNvPicPr>
          <p:nvPr/>
        </p:nvPicPr>
        <p:blipFill>
          <a:blip r:embed="rId10" cstate="print"/>
          <a:srcRect l="28500" t="27410" r="30295" b="18147"/>
          <a:stretch>
            <a:fillRect/>
          </a:stretch>
        </p:blipFill>
        <p:spPr bwMode="auto">
          <a:xfrm>
            <a:off x="1303492" y="5589640"/>
            <a:ext cx="381000" cy="3810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Presenting an idea</a:t>
            </a:r>
          </a:p>
        </p:txBody>
      </p:sp>
      <p:sp>
        <p:nvSpPr>
          <p:cNvPr id="3" name="Content Placeholder 2"/>
          <p:cNvSpPr>
            <a:spLocks noGrp="1"/>
          </p:cNvSpPr>
          <p:nvPr>
            <p:ph idx="1"/>
          </p:nvPr>
        </p:nvSpPr>
        <p:spPr/>
        <p:txBody>
          <a:bodyPr/>
          <a:lstStyle/>
          <a:p>
            <a:r>
              <a:rPr lang="en-US" dirty="0"/>
              <a:t>The main motion</a:t>
            </a:r>
          </a:p>
          <a:p>
            <a:pPr lvl="1"/>
            <a:r>
              <a:rPr lang="en-US" dirty="0"/>
              <a:t>What you want to be done</a:t>
            </a:r>
          </a:p>
          <a:p>
            <a:pPr lvl="1"/>
            <a:r>
              <a:rPr lang="en-US" dirty="0"/>
              <a:t>An actionable item that requires the group to decide on how to handle it</a:t>
            </a:r>
          </a:p>
          <a:p>
            <a:pPr lvl="2"/>
            <a:r>
              <a:rPr lang="en-US" dirty="0"/>
              <a:t>A motion that affects the main motion is a secondary motion.</a:t>
            </a:r>
          </a:p>
        </p:txBody>
      </p:sp>
      <p:sp>
        <p:nvSpPr>
          <p:cNvPr id="450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8" name="Picture 37" descr="C:\Users\jonnyboi303\Desktop\RRONR\2second3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6979" y="731417"/>
            <a:ext cx="436332" cy="455111"/>
          </a:xfrm>
          <a:prstGeom prst="rect">
            <a:avLst/>
          </a:prstGeom>
          <a:noFill/>
          <a:ln>
            <a:noFill/>
          </a:ln>
        </p:spPr>
      </p:pic>
      <p:pic>
        <p:nvPicPr>
          <p:cNvPr id="39" name="Picture 38" descr="C:\Users\jonnyboi303\Desktop\RRONR\debatable30.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96238" y="744760"/>
            <a:ext cx="485266" cy="455165"/>
          </a:xfrm>
          <a:prstGeom prst="rect">
            <a:avLst/>
          </a:prstGeom>
          <a:noFill/>
          <a:ln>
            <a:noFill/>
          </a:ln>
        </p:spPr>
      </p:pic>
      <p:pic>
        <p:nvPicPr>
          <p:cNvPr id="42" name="Picture 3"/>
          <p:cNvPicPr>
            <a:picLocks noChangeAspect="1" noChangeArrowheads="1"/>
          </p:cNvPicPr>
          <p:nvPr/>
        </p:nvPicPr>
        <p:blipFill>
          <a:blip r:embed="rId5" cstate="print"/>
          <a:srcRect l="28500" t="27410" r="30295" b="18147"/>
          <a:stretch>
            <a:fillRect/>
          </a:stretch>
        </p:blipFill>
        <p:spPr bwMode="auto">
          <a:xfrm>
            <a:off x="7854431" y="744760"/>
            <a:ext cx="457200" cy="457200"/>
          </a:xfrm>
          <a:prstGeom prst="rect">
            <a:avLst/>
          </a:prstGeom>
          <a:noFill/>
          <a:ln w="9525">
            <a:noFill/>
            <a:miter lim="800000"/>
            <a:headEnd/>
            <a:tailEnd/>
          </a:ln>
          <a:effectLst/>
        </p:spPr>
      </p:pic>
      <p:pic>
        <p:nvPicPr>
          <p:cNvPr id="43" name="Picture 42" descr="C:\Users\jonnyboi303\Desktop\RRONR\majority30.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56852" y="744760"/>
            <a:ext cx="457200" cy="444500"/>
          </a:xfrm>
          <a:prstGeom prst="rect">
            <a:avLst/>
          </a:prstGeom>
          <a:noFill/>
          <a:ln>
            <a:noFill/>
          </a:ln>
        </p:spPr>
      </p:pic>
    </p:spTree>
    <p:extLst>
      <p:ext uri="{BB962C8B-B14F-4D97-AF65-F5344CB8AC3E}">
        <p14:creationId xmlns:p14="http://schemas.microsoft.com/office/powerpoint/2010/main" val="3743115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a:t>
            </a:r>
          </a:p>
        </p:txBody>
      </p:sp>
      <p:sp>
        <p:nvSpPr>
          <p:cNvPr id="3" name="Content Placeholder 2"/>
          <p:cNvSpPr>
            <a:spLocks noGrp="1"/>
          </p:cNvSpPr>
          <p:nvPr>
            <p:ph idx="1"/>
          </p:nvPr>
        </p:nvSpPr>
        <p:spPr/>
        <p:txBody>
          <a:bodyPr>
            <a:normAutofit fontScale="92500" lnSpcReduction="10000"/>
          </a:bodyPr>
          <a:lstStyle/>
          <a:p>
            <a:r>
              <a:rPr lang="en-US" dirty="0"/>
              <a:t>The “second” makes the motion important enough</a:t>
            </a:r>
            <a:r>
              <a:rPr lang="en-US" baseline="0" dirty="0"/>
              <a:t> to discuss</a:t>
            </a:r>
          </a:p>
          <a:p>
            <a:pPr lvl="1"/>
            <a:r>
              <a:rPr lang="en-US" dirty="0"/>
              <a:t>Eliminates unnecessary discussion on a point that only one member believes is worth discussing</a:t>
            </a:r>
          </a:p>
          <a:p>
            <a:pPr lvl="1"/>
            <a:r>
              <a:rPr lang="en-US" baseline="0" dirty="0"/>
              <a:t>If</a:t>
            </a:r>
            <a:r>
              <a:rPr lang="en-US" dirty="0"/>
              <a:t> at least one other person believes the motion is worth discussing, then they can put forth a second requiring action</a:t>
            </a:r>
          </a:p>
          <a:p>
            <a:pPr lvl="2"/>
            <a:r>
              <a:rPr lang="en-US" baseline="0" dirty="0"/>
              <a:t>A</a:t>
            </a:r>
            <a:r>
              <a:rPr lang="en-US" dirty="0"/>
              <a:t> second doesn’t mean the person seconding agrees with the motion, but feels that it should at least be discussed</a:t>
            </a:r>
          </a:p>
          <a:p>
            <a:r>
              <a:rPr lang="en-US" baseline="0" dirty="0"/>
              <a:t>Second can</a:t>
            </a:r>
            <a:r>
              <a:rPr lang="en-US" dirty="0"/>
              <a:t> be made by any member, doesn’t require recognition by the chair</a:t>
            </a:r>
          </a:p>
        </p:txBody>
      </p:sp>
    </p:spTree>
    <p:extLst>
      <p:ext uri="{BB962C8B-B14F-4D97-AF65-F5344CB8AC3E}">
        <p14:creationId xmlns:p14="http://schemas.microsoft.com/office/powerpoint/2010/main" val="2364057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from Committee</a:t>
            </a:r>
          </a:p>
        </p:txBody>
      </p:sp>
      <p:graphicFrame>
        <p:nvGraphicFramePr>
          <p:cNvPr id="5" name="Content Placeholder 2">
            <a:extLst>
              <a:ext uri="{FF2B5EF4-FFF2-40B4-BE49-F238E27FC236}">
                <a16:creationId xmlns:a16="http://schemas.microsoft.com/office/drawing/2014/main" id="{6DD8F145-A48B-4269-B2A1-4DE25F47511C}"/>
              </a:ext>
            </a:extLst>
          </p:cNvPr>
          <p:cNvGraphicFramePr>
            <a:graphicFrameLocks noGrp="1"/>
          </p:cNvGraphicFramePr>
          <p:nvPr>
            <p:ph idx="1"/>
            <p:extLst>
              <p:ext uri="{D42A27DB-BD31-4B8C-83A1-F6EECF244321}">
                <p14:modId xmlns:p14="http://schemas.microsoft.com/office/powerpoint/2010/main" val="4210321270"/>
              </p:ext>
            </p:extLst>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4816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ormAutofit fontScale="92500" lnSpcReduction="10000"/>
          </a:bodyPr>
          <a:lstStyle/>
          <a:p>
            <a:r>
              <a:rPr lang="en-US" dirty="0"/>
              <a:t>After a motion is made and seconded, it belongs to the group; it’s “on the floor”</a:t>
            </a:r>
          </a:p>
          <a:p>
            <a:pPr lvl="1"/>
            <a:r>
              <a:rPr lang="en-US" dirty="0"/>
              <a:t>The individual no longer has ownership of the motion </a:t>
            </a:r>
          </a:p>
          <a:p>
            <a:pPr lvl="2"/>
            <a:r>
              <a:rPr lang="en-US" dirty="0"/>
              <a:t>They can not voluntarily withdraw</a:t>
            </a:r>
          </a:p>
          <a:p>
            <a:pPr lvl="2"/>
            <a:r>
              <a:rPr lang="en-US" dirty="0"/>
              <a:t>They can not voluntarily change (thus why ‘friendly amendments’ don’t really exist)</a:t>
            </a:r>
          </a:p>
          <a:p>
            <a:r>
              <a:rPr lang="en-US" dirty="0"/>
              <a:t>Once on the floor, any further changes or withdraw of motion must be done by consensus of the membership (see further motions)</a:t>
            </a:r>
          </a:p>
        </p:txBody>
      </p:sp>
    </p:spTree>
    <p:extLst>
      <p:ext uri="{BB962C8B-B14F-4D97-AF65-F5344CB8AC3E}">
        <p14:creationId xmlns:p14="http://schemas.microsoft.com/office/powerpoint/2010/main" val="12627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Etiquette</a:t>
            </a:r>
          </a:p>
        </p:txBody>
      </p:sp>
      <p:sp>
        <p:nvSpPr>
          <p:cNvPr id="3" name="Content Placeholder 2"/>
          <p:cNvSpPr>
            <a:spLocks noGrp="1"/>
          </p:cNvSpPr>
          <p:nvPr>
            <p:ph idx="1"/>
          </p:nvPr>
        </p:nvSpPr>
        <p:spPr/>
        <p:txBody>
          <a:bodyPr>
            <a:normAutofit fontScale="77500" lnSpcReduction="20000"/>
          </a:bodyPr>
          <a:lstStyle/>
          <a:p>
            <a:r>
              <a:rPr lang="en-US" dirty="0"/>
              <a:t>Any limits to discussion (time, number of times an individual can speak, total duration, etc) should be defined in advance and agreed upon by the group</a:t>
            </a:r>
          </a:p>
          <a:p>
            <a:pPr lvl="1"/>
            <a:r>
              <a:rPr lang="en-US" dirty="0"/>
              <a:t>National Manual of Procedures Article X, Section 1001 (5): No more than 2 times, no longer than 10 minutes each time</a:t>
            </a:r>
          </a:p>
          <a:p>
            <a:r>
              <a:rPr lang="en-US" dirty="0"/>
              <a:t>It is the duty of the chair to ensure discussion is orderly and relevant</a:t>
            </a:r>
          </a:p>
          <a:p>
            <a:pPr lvl="1"/>
            <a:r>
              <a:rPr lang="en-US" dirty="0"/>
              <a:t>Individuals must be recognized by the chair before speaking</a:t>
            </a:r>
          </a:p>
          <a:p>
            <a:pPr lvl="1"/>
            <a:r>
              <a:rPr lang="en-US" dirty="0"/>
              <a:t>Make sure discussion is directly related to the motion and its merits --- Germaine to the Motion</a:t>
            </a:r>
          </a:p>
          <a:p>
            <a:r>
              <a:rPr lang="en-US" baseline="0" dirty="0"/>
              <a:t>Certain motions do not allow discussion (see chart)</a:t>
            </a:r>
          </a:p>
          <a:p>
            <a:pPr lvl="1"/>
            <a:r>
              <a:rPr lang="en-US" dirty="0"/>
              <a:t>Most often these are procedural motions</a:t>
            </a:r>
            <a:endParaRPr lang="en-US" baseline="0" dirty="0"/>
          </a:p>
        </p:txBody>
      </p:sp>
    </p:spTree>
    <p:extLst>
      <p:ext uri="{BB962C8B-B14F-4D97-AF65-F5344CB8AC3E}">
        <p14:creationId xmlns:p14="http://schemas.microsoft.com/office/powerpoint/2010/main" val="3536969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Etiquette</a:t>
            </a:r>
          </a:p>
        </p:txBody>
      </p:sp>
      <p:sp>
        <p:nvSpPr>
          <p:cNvPr id="3" name="Content Placeholder 2"/>
          <p:cNvSpPr>
            <a:spLocks noGrp="1"/>
          </p:cNvSpPr>
          <p:nvPr>
            <p:ph idx="1"/>
          </p:nvPr>
        </p:nvSpPr>
        <p:spPr/>
        <p:txBody>
          <a:bodyPr>
            <a:normAutofit lnSpcReduction="10000"/>
          </a:bodyPr>
          <a:lstStyle/>
          <a:p>
            <a:r>
              <a:rPr lang="en-US" dirty="0"/>
              <a:t>Often good to alternate pros &amp; cons</a:t>
            </a:r>
          </a:p>
          <a:p>
            <a:pPr lvl="1"/>
            <a:r>
              <a:rPr lang="en-US" dirty="0"/>
              <a:t>Helps to limit unnecessary discussion (i.e., if everyone agrees, you don’t need 30 people defining why they agree if there is no dissent)</a:t>
            </a:r>
          </a:p>
          <a:p>
            <a:r>
              <a:rPr lang="en-US" dirty="0"/>
              <a:t>Good for members to wait to speak a second time until all other interested members speak first</a:t>
            </a:r>
          </a:p>
          <a:p>
            <a:r>
              <a:rPr lang="en-US" dirty="0"/>
              <a:t>Discussion should be directed towards the chair and not at other members</a:t>
            </a:r>
          </a:p>
          <a:p>
            <a:pPr lvl="1"/>
            <a:r>
              <a:rPr lang="en-US" dirty="0"/>
              <a:t>Reduces assumption of “direct attacks”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normAutofit lnSpcReduction="10000"/>
          </a:bodyPr>
          <a:lstStyle/>
          <a:p>
            <a:r>
              <a:rPr lang="en-US" dirty="0"/>
              <a:t>Often seen as a hindrance to meetings</a:t>
            </a:r>
          </a:p>
          <a:p>
            <a:r>
              <a:rPr lang="en-US" dirty="0"/>
              <a:t>More effective for larger meetings</a:t>
            </a:r>
          </a:p>
          <a:p>
            <a:pPr lvl="1"/>
            <a:r>
              <a:rPr lang="en-US" dirty="0"/>
              <a:t>I.e. Districts, Departments or National </a:t>
            </a:r>
          </a:p>
          <a:p>
            <a:pPr lvl="1"/>
            <a:r>
              <a:rPr lang="en-US" dirty="0"/>
              <a:t>May not be as effective in small meetings (Posts)</a:t>
            </a:r>
          </a:p>
          <a:p>
            <a:r>
              <a:rPr lang="en-US" dirty="0"/>
              <a:t>If used properly it helps</a:t>
            </a:r>
          </a:p>
          <a:p>
            <a:pPr lvl="1"/>
            <a:r>
              <a:rPr lang="en-US" dirty="0"/>
              <a:t>M</a:t>
            </a:r>
            <a:r>
              <a:rPr lang="en-US" baseline="0" dirty="0"/>
              <a:t>ake meetings fair by allowing everyone’s voice to be heard</a:t>
            </a:r>
          </a:p>
          <a:p>
            <a:pPr lvl="1"/>
            <a:r>
              <a:rPr lang="en-US" dirty="0"/>
              <a:t>M</a:t>
            </a:r>
            <a:r>
              <a:rPr lang="en-US" baseline="0" dirty="0"/>
              <a:t>ake meetings efficient by setting structure</a:t>
            </a:r>
            <a:r>
              <a:rPr lang="en-US" dirty="0"/>
              <a:t> and time to the meetings</a:t>
            </a:r>
          </a:p>
          <a:p>
            <a:pPr lvl="1"/>
            <a:endParaRPr lang="en-US" baseline="0" dirty="0"/>
          </a:p>
        </p:txBody>
      </p:sp>
    </p:spTree>
    <p:extLst>
      <p:ext uri="{BB962C8B-B14F-4D97-AF65-F5344CB8AC3E}">
        <p14:creationId xmlns:p14="http://schemas.microsoft.com/office/powerpoint/2010/main" val="2391000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Aye or No</a:t>
            </a:r>
          </a:p>
        </p:txBody>
      </p:sp>
      <p:graphicFrame>
        <p:nvGraphicFramePr>
          <p:cNvPr id="7" name="Content Placeholder 2">
            <a:extLst>
              <a:ext uri="{FF2B5EF4-FFF2-40B4-BE49-F238E27FC236}">
                <a16:creationId xmlns:a16="http://schemas.microsoft.com/office/drawing/2014/main" id="{4544D966-B7FF-4BCE-B14F-9804C3CFF441}"/>
              </a:ext>
            </a:extLst>
          </p:cNvPr>
          <p:cNvGraphicFramePr>
            <a:graphicFrameLocks noGrp="1"/>
          </p:cNvGraphicFramePr>
          <p:nvPr>
            <p:ph idx="1"/>
            <p:extLst>
              <p:ext uri="{D42A27DB-BD31-4B8C-83A1-F6EECF244321}">
                <p14:modId xmlns:p14="http://schemas.microsoft.com/office/powerpoint/2010/main" val="827328554"/>
              </p:ext>
            </p:extLst>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74902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Abstaining</a:t>
            </a:r>
          </a:p>
        </p:txBody>
      </p:sp>
      <p:sp>
        <p:nvSpPr>
          <p:cNvPr id="3" name="Content Placeholder 2"/>
          <p:cNvSpPr>
            <a:spLocks noGrp="1"/>
          </p:cNvSpPr>
          <p:nvPr>
            <p:ph idx="1"/>
          </p:nvPr>
        </p:nvSpPr>
        <p:spPr/>
        <p:txBody>
          <a:bodyPr>
            <a:normAutofit/>
          </a:bodyPr>
          <a:lstStyle/>
          <a:p>
            <a:r>
              <a:rPr lang="en-US" dirty="0"/>
              <a:t>An abstention vote is the same as not voting, it doesn’t count towards the final balloting in most cases</a:t>
            </a:r>
          </a:p>
          <a:p>
            <a:pPr lvl="1"/>
            <a:r>
              <a:rPr lang="en-US" dirty="0"/>
              <a:t>Majority of those Present</a:t>
            </a:r>
          </a:p>
          <a:p>
            <a:pPr lvl="1"/>
            <a:r>
              <a:rPr lang="en-US" dirty="0"/>
              <a:t>Majority of the Membership</a:t>
            </a:r>
          </a:p>
          <a:p>
            <a:pPr marL="537210" lvl="1" indent="0">
              <a:buNone/>
            </a:pPr>
            <a:endParaRPr lang="en-US" dirty="0"/>
          </a:p>
          <a:p>
            <a:pPr lvl="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Votes</a:t>
            </a:r>
          </a:p>
        </p:txBody>
      </p:sp>
      <p:sp>
        <p:nvSpPr>
          <p:cNvPr id="3" name="Content Placeholder 2"/>
          <p:cNvSpPr>
            <a:spLocks noGrp="1"/>
          </p:cNvSpPr>
          <p:nvPr>
            <p:ph idx="1"/>
          </p:nvPr>
        </p:nvSpPr>
        <p:spPr/>
        <p:txBody>
          <a:bodyPr>
            <a:normAutofit fontScale="77500" lnSpcReduction="20000"/>
          </a:bodyPr>
          <a:lstStyle/>
          <a:p>
            <a:r>
              <a:rPr lang="en-US" dirty="0"/>
              <a:t>Voice Votes</a:t>
            </a:r>
          </a:p>
          <a:p>
            <a:pPr lvl="1"/>
            <a:r>
              <a:rPr lang="en-US" dirty="0"/>
              <a:t>Can be utilized for a vast majority of votes to speed along the meeting</a:t>
            </a:r>
          </a:p>
          <a:p>
            <a:pPr lvl="1"/>
            <a:r>
              <a:rPr lang="en-US" dirty="0"/>
              <a:t>Chair makes decision on who is, essentially, the loudest</a:t>
            </a:r>
          </a:p>
          <a:p>
            <a:pPr lvl="1"/>
            <a:r>
              <a:rPr lang="en-US" dirty="0"/>
              <a:t>If you believe they made the wrong call, any member may call for division</a:t>
            </a:r>
          </a:p>
          <a:p>
            <a:pPr lvl="2"/>
            <a:r>
              <a:rPr lang="en-US" dirty="0"/>
              <a:t>This forces a hand count</a:t>
            </a:r>
          </a:p>
          <a:p>
            <a:r>
              <a:rPr lang="en-US" dirty="0"/>
              <a:t>Hand or standing vote</a:t>
            </a:r>
          </a:p>
          <a:p>
            <a:pPr lvl="1"/>
            <a:r>
              <a:rPr lang="en-US" dirty="0"/>
              <a:t>When called for aye or no, the person raises their hand or stands</a:t>
            </a:r>
          </a:p>
          <a:p>
            <a:pPr lvl="1"/>
            <a:r>
              <a:rPr lang="en-US" dirty="0"/>
              <a:t>May be better for votes requiring 2/3</a:t>
            </a:r>
          </a:p>
          <a:p>
            <a:r>
              <a:rPr lang="en-US" dirty="0"/>
              <a:t>Ballot voting</a:t>
            </a:r>
          </a:p>
          <a:p>
            <a:pPr lvl="1"/>
            <a:r>
              <a:rPr lang="en-US" dirty="0"/>
              <a:t>Mainly used for elections or any delegate strength voting</a:t>
            </a:r>
          </a:p>
          <a:p>
            <a:pPr lvl="1"/>
            <a:r>
              <a:rPr lang="en-US" dirty="0"/>
              <a:t>Time consuming, limits utility</a:t>
            </a:r>
          </a:p>
        </p:txBody>
      </p:sp>
      <p:pic>
        <p:nvPicPr>
          <p:cNvPr id="4" name="Picture 3" descr="C:\Users\jonnyboi303\Desktop\RRONR\not debatabl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3383824"/>
            <a:ext cx="381000" cy="381000"/>
          </a:xfrm>
          <a:prstGeom prst="rect">
            <a:avLst/>
          </a:prstGeom>
          <a:noFill/>
          <a:ln>
            <a:noFill/>
          </a:ln>
        </p:spPr>
      </p:pic>
      <p:pic>
        <p:nvPicPr>
          <p:cNvPr id="6" name="Picture 5" descr="C:\Users\jonnyboi303\Desktop\RRONR\chair.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1200" y="3385481"/>
            <a:ext cx="381000" cy="391743"/>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changes</a:t>
            </a:r>
          </a:p>
        </p:txBody>
      </p:sp>
      <p:sp>
        <p:nvSpPr>
          <p:cNvPr id="3" name="Content Placeholder 2"/>
          <p:cNvSpPr>
            <a:spLocks noGrp="1"/>
          </p:cNvSpPr>
          <p:nvPr>
            <p:ph idx="1"/>
          </p:nvPr>
        </p:nvSpPr>
        <p:spPr/>
        <p:txBody>
          <a:bodyPr>
            <a:normAutofit fontScale="62500" lnSpcReduction="20000"/>
          </a:bodyPr>
          <a:lstStyle/>
          <a:p>
            <a:r>
              <a:rPr lang="en-US" dirty="0"/>
              <a:t>Motion to amend</a:t>
            </a:r>
          </a:p>
          <a:p>
            <a:pPr lvl="1"/>
            <a:r>
              <a:rPr lang="en-US" dirty="0"/>
              <a:t>Secondary motion</a:t>
            </a:r>
          </a:p>
          <a:p>
            <a:pPr lvl="1"/>
            <a:r>
              <a:rPr lang="en-US" dirty="0"/>
              <a:t>Changing</a:t>
            </a:r>
            <a:r>
              <a:rPr lang="en-US" baseline="0" dirty="0"/>
              <a:t> the motion</a:t>
            </a:r>
            <a:r>
              <a:rPr lang="en-US" dirty="0"/>
              <a:t> currently on the floor</a:t>
            </a:r>
          </a:p>
          <a:p>
            <a:pPr lvl="2"/>
            <a:r>
              <a:rPr lang="en-US" dirty="0"/>
              <a:t>Usually changing the wording of the motion or intent of the motion</a:t>
            </a:r>
          </a:p>
          <a:p>
            <a:pPr lvl="1"/>
            <a:r>
              <a:rPr lang="en-US" dirty="0"/>
              <a:t>Needs second, is debatable</a:t>
            </a:r>
          </a:p>
          <a:p>
            <a:pPr lvl="2"/>
            <a:r>
              <a:rPr lang="en-US" dirty="0"/>
              <a:t>At this point debate is limited only to whether the proposed change should be made, not on the merit of the original motion itself</a:t>
            </a:r>
          </a:p>
          <a:p>
            <a:pPr lvl="1"/>
            <a:r>
              <a:rPr lang="en-US" dirty="0"/>
              <a:t>Vote is only if the change should be made</a:t>
            </a:r>
          </a:p>
          <a:p>
            <a:pPr lvl="2"/>
            <a:r>
              <a:rPr lang="en-US" dirty="0"/>
              <a:t>Has no effect on whether main motion is accepted</a:t>
            </a:r>
          </a:p>
          <a:p>
            <a:pPr lvl="2"/>
            <a:r>
              <a:rPr lang="en-US" dirty="0"/>
              <a:t>I.e., voting on “should we make this change” not “should we do this”</a:t>
            </a:r>
          </a:p>
          <a:p>
            <a:r>
              <a:rPr lang="en-US" dirty="0"/>
              <a:t>Amendments may only be made to the second degree</a:t>
            </a:r>
          </a:p>
          <a:p>
            <a:pPr lvl="1"/>
            <a:r>
              <a:rPr lang="en-US" dirty="0"/>
              <a:t>I.e., you can propose a motion to amend (first degree) and a motion to amend the amendment (second degree), however these must be resolved prior to new motions coming to the floor.</a:t>
            </a:r>
          </a:p>
          <a:p>
            <a:r>
              <a:rPr lang="en-US" dirty="0"/>
              <a:t>Once secondary motions to amend are made, discussion returns to the main motion</a:t>
            </a:r>
          </a:p>
          <a:p>
            <a:pPr lvl="1"/>
            <a:r>
              <a:rPr lang="en-US" dirty="0"/>
              <a:t>At this point, new secondary motions may be made</a:t>
            </a:r>
          </a:p>
        </p:txBody>
      </p:sp>
      <p:pic>
        <p:nvPicPr>
          <p:cNvPr id="8" name="Picture 7" descr="C:\Users\jonnyboi303\Desktop\RRONR\2second3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744760"/>
            <a:ext cx="436332" cy="455111"/>
          </a:xfrm>
          <a:prstGeom prst="rect">
            <a:avLst/>
          </a:prstGeom>
          <a:noFill/>
          <a:ln>
            <a:noFill/>
          </a:ln>
        </p:spPr>
      </p:pic>
      <p:pic>
        <p:nvPicPr>
          <p:cNvPr id="9" name="Picture 8" descr="C:\Users\jonnyboi303\Desktop\RRONR\debatable30.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9740" y="733837"/>
            <a:ext cx="485266" cy="455165"/>
          </a:xfrm>
          <a:prstGeom prst="rect">
            <a:avLst/>
          </a:prstGeom>
          <a:noFill/>
          <a:ln>
            <a:noFill/>
          </a:ln>
        </p:spPr>
      </p:pic>
      <p:pic>
        <p:nvPicPr>
          <p:cNvPr id="10" name="Picture 3"/>
          <p:cNvPicPr>
            <a:picLocks noChangeAspect="1" noChangeArrowheads="1"/>
          </p:cNvPicPr>
          <p:nvPr/>
        </p:nvPicPr>
        <p:blipFill>
          <a:blip r:embed="rId5" cstate="print"/>
          <a:srcRect l="28500" t="27410" r="30295" b="18147"/>
          <a:stretch>
            <a:fillRect/>
          </a:stretch>
        </p:blipFill>
        <p:spPr bwMode="auto">
          <a:xfrm>
            <a:off x="7272414" y="731802"/>
            <a:ext cx="457200" cy="457200"/>
          </a:xfrm>
          <a:prstGeom prst="rect">
            <a:avLst/>
          </a:prstGeom>
          <a:noFill/>
          <a:ln w="9525">
            <a:noFill/>
            <a:miter lim="800000"/>
            <a:headEnd/>
            <a:tailEnd/>
          </a:ln>
          <a:effectLst/>
        </p:spPr>
      </p:pic>
      <p:pic>
        <p:nvPicPr>
          <p:cNvPr id="11" name="Picture 10" descr="C:\Users\jonnyboi303\Desktop\RRONR\majority30.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11392" y="744760"/>
            <a:ext cx="457200" cy="444500"/>
          </a:xfrm>
          <a:prstGeom prst="rect">
            <a:avLst/>
          </a:prstGeom>
          <a:noFill/>
          <a:ln>
            <a:noFill/>
          </a:ln>
        </p:spPr>
      </p:pic>
    </p:spTree>
    <p:extLst>
      <p:ext uri="{BB962C8B-B14F-4D97-AF65-F5344CB8AC3E}">
        <p14:creationId xmlns:p14="http://schemas.microsoft.com/office/powerpoint/2010/main" val="476480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Commit/Refer</a:t>
            </a:r>
          </a:p>
        </p:txBody>
      </p:sp>
      <p:graphicFrame>
        <p:nvGraphicFramePr>
          <p:cNvPr id="13" name="Content Placeholder 2">
            <a:extLst>
              <a:ext uri="{FF2B5EF4-FFF2-40B4-BE49-F238E27FC236}">
                <a16:creationId xmlns:a16="http://schemas.microsoft.com/office/drawing/2014/main" id="{4A5CD021-F32E-4CC2-AE63-B587190963DB}"/>
              </a:ext>
            </a:extLst>
          </p:cNvPr>
          <p:cNvGraphicFramePr>
            <a:graphicFrameLocks noGrp="1"/>
          </p:cNvGraphicFramePr>
          <p:nvPr>
            <p:ph idx="1"/>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7" descr="C:\Users\jonnyboi303\Desktop\RRONR\2second30.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60009" y="734149"/>
            <a:ext cx="436332" cy="455111"/>
          </a:xfrm>
          <a:prstGeom prst="rect">
            <a:avLst/>
          </a:prstGeom>
          <a:noFill/>
          <a:ln>
            <a:noFill/>
          </a:ln>
        </p:spPr>
      </p:pic>
      <p:pic>
        <p:nvPicPr>
          <p:cNvPr id="9" name="Picture 8" descr="C:\Users\jonnyboi303\Desktop\RRONR\debatable30.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822350" y="734095"/>
            <a:ext cx="485266" cy="455165"/>
          </a:xfrm>
          <a:prstGeom prst="rect">
            <a:avLst/>
          </a:prstGeom>
          <a:noFill/>
          <a:ln>
            <a:noFill/>
          </a:ln>
        </p:spPr>
      </p:pic>
      <p:pic>
        <p:nvPicPr>
          <p:cNvPr id="10" name="Picture 3"/>
          <p:cNvPicPr>
            <a:picLocks noChangeAspect="1" noChangeArrowheads="1"/>
          </p:cNvPicPr>
          <p:nvPr/>
        </p:nvPicPr>
        <p:blipFill>
          <a:blip r:embed="rId10" cstate="print"/>
          <a:srcRect l="28500" t="27410" r="30295" b="18147"/>
          <a:stretch>
            <a:fillRect/>
          </a:stretch>
        </p:blipFill>
        <p:spPr bwMode="auto">
          <a:xfrm>
            <a:off x="6333625" y="732060"/>
            <a:ext cx="457200" cy="457200"/>
          </a:xfrm>
          <a:prstGeom prst="rect">
            <a:avLst/>
          </a:prstGeom>
          <a:noFill/>
          <a:ln w="9525">
            <a:noFill/>
            <a:miter lim="800000"/>
            <a:headEnd/>
            <a:tailEnd/>
          </a:ln>
          <a:effectLst/>
        </p:spPr>
      </p:pic>
      <p:pic>
        <p:nvPicPr>
          <p:cNvPr id="11" name="Picture 10" descr="C:\Users\jonnyboi303\Desktop\RRONR\majority30.pn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876800" y="744760"/>
            <a:ext cx="457200" cy="444500"/>
          </a:xfrm>
          <a:prstGeom prst="rect">
            <a:avLst/>
          </a:prstGeom>
          <a:noFill/>
          <a:ln>
            <a:noFill/>
          </a:ln>
        </p:spPr>
      </p:pic>
    </p:spTree>
    <p:extLst>
      <p:ext uri="{BB962C8B-B14F-4D97-AF65-F5344CB8AC3E}">
        <p14:creationId xmlns:p14="http://schemas.microsoft.com/office/powerpoint/2010/main" val="3411144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Postponement</a:t>
            </a:r>
          </a:p>
        </p:txBody>
      </p:sp>
      <p:sp>
        <p:nvSpPr>
          <p:cNvPr id="3" name="Content Placeholder 2"/>
          <p:cNvSpPr>
            <a:spLocks noGrp="1"/>
          </p:cNvSpPr>
          <p:nvPr>
            <p:ph idx="1"/>
          </p:nvPr>
        </p:nvSpPr>
        <p:spPr/>
        <p:txBody>
          <a:bodyPr>
            <a:normAutofit fontScale="92500" lnSpcReduction="20000"/>
          </a:bodyPr>
          <a:lstStyle/>
          <a:p>
            <a:r>
              <a:rPr lang="en-US" dirty="0"/>
              <a:t>Can be used for multiple reasons</a:t>
            </a:r>
          </a:p>
          <a:p>
            <a:pPr lvl="1"/>
            <a:r>
              <a:rPr lang="en-US" dirty="0"/>
              <a:t>You are running out of time and another more important item needs to be addressed</a:t>
            </a:r>
          </a:p>
          <a:p>
            <a:pPr lvl="1"/>
            <a:r>
              <a:rPr lang="en-US" dirty="0"/>
              <a:t>You want to think about it more before deciding</a:t>
            </a:r>
          </a:p>
          <a:p>
            <a:pPr lvl="1"/>
            <a:r>
              <a:rPr lang="en-US" dirty="0"/>
              <a:t>You don’t want to deal with it right now</a:t>
            </a:r>
          </a:p>
          <a:p>
            <a:r>
              <a:rPr lang="en-US" dirty="0"/>
              <a:t>Should not be used to avoid a vote or topic</a:t>
            </a:r>
          </a:p>
          <a:p>
            <a:pPr lvl="1"/>
            <a:r>
              <a:rPr lang="en-US" dirty="0"/>
              <a:t>i.e., “motion to postpone indefinitely”</a:t>
            </a:r>
          </a:p>
          <a:p>
            <a:pPr lvl="1"/>
            <a:r>
              <a:rPr lang="en-US" dirty="0"/>
              <a:t>Better to refer to committee or vote down</a:t>
            </a:r>
          </a:p>
          <a:p>
            <a:r>
              <a:rPr lang="en-US" dirty="0"/>
              <a:t>Motion should include when the topic will be discussed</a:t>
            </a:r>
          </a:p>
          <a:p>
            <a:pPr lvl="1"/>
            <a:r>
              <a:rPr lang="en-US" dirty="0"/>
              <a:t>“Motion to postpone until the next business meeting”</a:t>
            </a:r>
          </a:p>
        </p:txBody>
      </p:sp>
      <p:pic>
        <p:nvPicPr>
          <p:cNvPr id="8" name="Picture 7" descr="C:\Users\jonnyboi303\Desktop\RRONR\2second3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732913"/>
            <a:ext cx="436332" cy="455111"/>
          </a:xfrm>
          <a:prstGeom prst="rect">
            <a:avLst/>
          </a:prstGeom>
          <a:noFill/>
          <a:ln>
            <a:noFill/>
          </a:ln>
        </p:spPr>
      </p:pic>
      <p:pic>
        <p:nvPicPr>
          <p:cNvPr id="9" name="Picture 8" descr="C:\Users\jonnyboi303\Desktop\RRONR\debatable30.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98932" y="732859"/>
            <a:ext cx="485266" cy="455165"/>
          </a:xfrm>
          <a:prstGeom prst="rect">
            <a:avLst/>
          </a:prstGeom>
          <a:noFill/>
          <a:ln>
            <a:noFill/>
          </a:ln>
        </p:spPr>
      </p:pic>
      <p:pic>
        <p:nvPicPr>
          <p:cNvPr id="10" name="Picture 3"/>
          <p:cNvPicPr>
            <a:picLocks noChangeAspect="1" noChangeArrowheads="1"/>
          </p:cNvPicPr>
          <p:nvPr/>
        </p:nvPicPr>
        <p:blipFill>
          <a:blip r:embed="rId5" cstate="print"/>
          <a:srcRect l="28500" t="27410" r="30295" b="18147"/>
          <a:stretch>
            <a:fillRect/>
          </a:stretch>
        </p:blipFill>
        <p:spPr bwMode="auto">
          <a:xfrm>
            <a:off x="6560398" y="730824"/>
            <a:ext cx="457200" cy="457200"/>
          </a:xfrm>
          <a:prstGeom prst="rect">
            <a:avLst/>
          </a:prstGeom>
          <a:noFill/>
          <a:ln w="9525">
            <a:noFill/>
            <a:miter lim="800000"/>
            <a:headEnd/>
            <a:tailEnd/>
          </a:ln>
          <a:effectLst/>
        </p:spPr>
      </p:pic>
      <p:pic>
        <p:nvPicPr>
          <p:cNvPr id="11" name="Picture 10" descr="C:\Users\jonnyboi303\Desktop\RRONR\majority30.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53000" y="744760"/>
            <a:ext cx="457200" cy="444500"/>
          </a:xfrm>
          <a:prstGeom prst="rect">
            <a:avLst/>
          </a:prstGeom>
          <a:noFill/>
          <a:ln>
            <a:noFill/>
          </a:ln>
        </p:spPr>
      </p:pic>
    </p:spTree>
    <p:extLst>
      <p:ext uri="{BB962C8B-B14F-4D97-AF65-F5344CB8AC3E}">
        <p14:creationId xmlns:p14="http://schemas.microsoft.com/office/powerpoint/2010/main" val="4139162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Division of a Question</a:t>
            </a:r>
          </a:p>
        </p:txBody>
      </p:sp>
      <p:graphicFrame>
        <p:nvGraphicFramePr>
          <p:cNvPr id="15" name="Content Placeholder 2">
            <a:extLst>
              <a:ext uri="{FF2B5EF4-FFF2-40B4-BE49-F238E27FC236}">
                <a16:creationId xmlns:a16="http://schemas.microsoft.com/office/drawing/2014/main" id="{30B88A04-B957-496C-80C3-FF40EE424FD2}"/>
              </a:ext>
            </a:extLst>
          </p:cNvPr>
          <p:cNvGraphicFramePr>
            <a:graphicFrameLocks noGrp="1"/>
          </p:cNvGraphicFramePr>
          <p:nvPr>
            <p:ph idx="1"/>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8" descr="C:\Users\jonnyboi303\Desktop\RRONR\2second30.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57580" y="824609"/>
            <a:ext cx="436332" cy="455111"/>
          </a:xfrm>
          <a:prstGeom prst="rect">
            <a:avLst/>
          </a:prstGeom>
          <a:noFill/>
          <a:ln>
            <a:noFill/>
          </a:ln>
        </p:spPr>
      </p:pic>
      <p:pic>
        <p:nvPicPr>
          <p:cNvPr id="11" name="Picture 3"/>
          <p:cNvPicPr>
            <a:picLocks noChangeAspect="1" noChangeArrowheads="1"/>
          </p:cNvPicPr>
          <p:nvPr/>
        </p:nvPicPr>
        <p:blipFill>
          <a:blip r:embed="rId9" cstate="print"/>
          <a:srcRect l="28500" t="27410" r="30295" b="18147"/>
          <a:stretch>
            <a:fillRect/>
          </a:stretch>
        </p:blipFill>
        <p:spPr bwMode="auto">
          <a:xfrm>
            <a:off x="8192082" y="832792"/>
            <a:ext cx="457200" cy="457200"/>
          </a:xfrm>
          <a:prstGeom prst="rect">
            <a:avLst/>
          </a:prstGeom>
          <a:noFill/>
          <a:ln w="9525">
            <a:noFill/>
            <a:miter lim="800000"/>
            <a:headEnd/>
            <a:tailEnd/>
          </a:ln>
          <a:effectLst/>
        </p:spPr>
      </p:pic>
      <p:pic>
        <p:nvPicPr>
          <p:cNvPr id="12" name="Picture 11" descr="C:\Users\jonnyboi303\Desktop\RRONR\majority30.pn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629400" y="835220"/>
            <a:ext cx="457200" cy="444500"/>
          </a:xfrm>
          <a:prstGeom prst="rect">
            <a:avLst/>
          </a:prstGeom>
          <a:noFill/>
          <a:ln>
            <a:noFill/>
          </a:ln>
        </p:spPr>
      </p:pic>
      <p:pic>
        <p:nvPicPr>
          <p:cNvPr id="13" name="Picture 12" descr="C:\Users\jonnyboi303\Desktop\RRONR\not debatable.pn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664892" y="835220"/>
            <a:ext cx="457200" cy="457200"/>
          </a:xfrm>
          <a:prstGeom prst="rect">
            <a:avLst/>
          </a:prstGeom>
          <a:noFill/>
          <a:ln>
            <a:noFill/>
          </a:ln>
        </p:spPr>
      </p:pic>
    </p:spTree>
    <p:extLst>
      <p:ext uri="{BB962C8B-B14F-4D97-AF65-F5344CB8AC3E}">
        <p14:creationId xmlns:p14="http://schemas.microsoft.com/office/powerpoint/2010/main" val="3482284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Limiting Debate</a:t>
            </a:r>
          </a:p>
        </p:txBody>
      </p:sp>
      <p:sp>
        <p:nvSpPr>
          <p:cNvPr id="3" name="Content Placeholder 2"/>
          <p:cNvSpPr>
            <a:spLocks noGrp="1"/>
          </p:cNvSpPr>
          <p:nvPr>
            <p:ph idx="1"/>
          </p:nvPr>
        </p:nvSpPr>
        <p:spPr/>
        <p:txBody>
          <a:bodyPr>
            <a:normAutofit fontScale="85000" lnSpcReduction="10000"/>
          </a:bodyPr>
          <a:lstStyle/>
          <a:p>
            <a:r>
              <a:rPr lang="en-US" dirty="0"/>
              <a:t>A right to discussion is an inherent part of participation in a meeting</a:t>
            </a:r>
          </a:p>
          <a:p>
            <a:pPr lvl="1"/>
            <a:r>
              <a:rPr lang="en-US" dirty="0"/>
              <a:t>However, must balance rights of the group, therefore this requires a larger vote, 2/3</a:t>
            </a:r>
          </a:p>
          <a:p>
            <a:r>
              <a:rPr lang="en-US" dirty="0"/>
              <a:t>Ideally done in advance, such as in accepting standing rules, etc</a:t>
            </a:r>
          </a:p>
          <a:p>
            <a:r>
              <a:rPr lang="en-US" dirty="0"/>
              <a:t>Various limits can be set, but motion must be specific</a:t>
            </a:r>
          </a:p>
          <a:p>
            <a:pPr lvl="1"/>
            <a:r>
              <a:rPr lang="en-US" dirty="0"/>
              <a:t>Limit total number of times an individual speaks or for how long each person speaks</a:t>
            </a:r>
          </a:p>
          <a:p>
            <a:pPr lvl="1"/>
            <a:r>
              <a:rPr lang="en-US" dirty="0"/>
              <a:t>Limit total time for discussion on a particular topic</a:t>
            </a:r>
          </a:p>
          <a:p>
            <a:pPr lvl="1"/>
            <a:r>
              <a:rPr lang="en-US" dirty="0"/>
              <a:t>Since specifics are outlined, it is amendable</a:t>
            </a:r>
          </a:p>
        </p:txBody>
      </p:sp>
      <p:pic>
        <p:nvPicPr>
          <p:cNvPr id="8" name="Picture 7" descr="C:\Users\jonnyboi303\Desktop\RRONR\2second3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4095" y="738410"/>
            <a:ext cx="436332" cy="455111"/>
          </a:xfrm>
          <a:prstGeom prst="rect">
            <a:avLst/>
          </a:prstGeom>
          <a:noFill/>
          <a:ln>
            <a:noFill/>
          </a:ln>
        </p:spPr>
      </p:pic>
      <p:pic>
        <p:nvPicPr>
          <p:cNvPr id="9" name="Picture 3"/>
          <p:cNvPicPr>
            <a:picLocks noChangeAspect="1" noChangeArrowheads="1"/>
          </p:cNvPicPr>
          <p:nvPr/>
        </p:nvPicPr>
        <p:blipFill>
          <a:blip r:embed="rId4" cstate="print"/>
          <a:srcRect l="28500" t="27410" r="30295" b="18147"/>
          <a:stretch>
            <a:fillRect/>
          </a:stretch>
        </p:blipFill>
        <p:spPr bwMode="auto">
          <a:xfrm>
            <a:off x="6695817" y="736321"/>
            <a:ext cx="457200" cy="457200"/>
          </a:xfrm>
          <a:prstGeom prst="rect">
            <a:avLst/>
          </a:prstGeom>
          <a:noFill/>
          <a:ln w="9525">
            <a:noFill/>
            <a:miter lim="800000"/>
            <a:headEnd/>
            <a:tailEnd/>
          </a:ln>
          <a:effectLst/>
        </p:spPr>
      </p:pic>
      <p:pic>
        <p:nvPicPr>
          <p:cNvPr id="11" name="Picture 10" descr="C:\Users\jonnyboi303\Desktop\RRONR\not debatable.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09522" y="736321"/>
            <a:ext cx="457200" cy="457200"/>
          </a:xfrm>
          <a:prstGeom prst="rect">
            <a:avLst/>
          </a:prstGeom>
          <a:noFill/>
          <a:ln>
            <a:noFill/>
          </a:ln>
        </p:spPr>
      </p:pic>
      <p:pic>
        <p:nvPicPr>
          <p:cNvPr id="12" name="Picture 11" descr="C:\Users\jonnyboi303\Desktop\RRONR\supermajority30.pn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57800" y="738410"/>
            <a:ext cx="457200" cy="457200"/>
          </a:xfrm>
          <a:prstGeom prst="rect">
            <a:avLst/>
          </a:prstGeom>
          <a:noFill/>
          <a:ln>
            <a:noFill/>
          </a:ln>
        </p:spPr>
      </p:pic>
    </p:spTree>
    <p:extLst>
      <p:ext uri="{BB962C8B-B14F-4D97-AF65-F5344CB8AC3E}">
        <p14:creationId xmlns:p14="http://schemas.microsoft.com/office/powerpoint/2010/main" val="1005103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Calling the Question</a:t>
            </a:r>
          </a:p>
        </p:txBody>
      </p:sp>
      <p:sp>
        <p:nvSpPr>
          <p:cNvPr id="3" name="Content Placeholder 2"/>
          <p:cNvSpPr>
            <a:spLocks noGrp="1"/>
          </p:cNvSpPr>
          <p:nvPr>
            <p:ph idx="1"/>
          </p:nvPr>
        </p:nvSpPr>
        <p:spPr/>
        <p:txBody>
          <a:bodyPr>
            <a:normAutofit lnSpcReduction="10000"/>
          </a:bodyPr>
          <a:lstStyle/>
          <a:p>
            <a:r>
              <a:rPr lang="en-US" dirty="0"/>
              <a:t>Purpose is to end debate and call the vote</a:t>
            </a:r>
          </a:p>
          <a:p>
            <a:pPr lvl="1"/>
            <a:r>
              <a:rPr lang="en-US" dirty="0"/>
              <a:t>“Call the question” or “I move the previous question” can call this motion</a:t>
            </a:r>
          </a:p>
          <a:p>
            <a:r>
              <a:rPr lang="en-US" dirty="0"/>
              <a:t>Needs to be in order as this would officially end debate</a:t>
            </a:r>
          </a:p>
          <a:p>
            <a:pPr lvl="1"/>
            <a:r>
              <a:rPr lang="en-US" dirty="0"/>
              <a:t>Group should allow reasonable amount of time for discussion before this motion is called </a:t>
            </a:r>
          </a:p>
          <a:p>
            <a:pPr lvl="1"/>
            <a:r>
              <a:rPr lang="en-US" dirty="0"/>
              <a:t>Can not call out or interrupt a speaker, must rise and be recognized formally by the chair</a:t>
            </a:r>
          </a:p>
        </p:txBody>
      </p:sp>
      <p:pic>
        <p:nvPicPr>
          <p:cNvPr id="7" name="Picture 6" descr="C:\Users\jonnyboi303\Desktop\RRONR\2second3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738410"/>
            <a:ext cx="436332" cy="455111"/>
          </a:xfrm>
          <a:prstGeom prst="rect">
            <a:avLst/>
          </a:prstGeom>
          <a:noFill/>
          <a:ln>
            <a:noFill/>
          </a:ln>
        </p:spPr>
      </p:pic>
      <p:pic>
        <p:nvPicPr>
          <p:cNvPr id="8" name="Picture 7" descr="C:\Users\jonnyboi303\Desktop\RRONR\not debatable.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99132" y="736321"/>
            <a:ext cx="457200" cy="457200"/>
          </a:xfrm>
          <a:prstGeom prst="rect">
            <a:avLst/>
          </a:prstGeom>
          <a:noFill/>
          <a:ln>
            <a:noFill/>
          </a:ln>
        </p:spPr>
      </p:pic>
      <p:pic>
        <p:nvPicPr>
          <p:cNvPr id="9" name="Picture 8" descr="C:\Users\jonnyboi303\Desktop\RRONR\supermajority30.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0800" y="738410"/>
            <a:ext cx="457200" cy="457200"/>
          </a:xfrm>
          <a:prstGeom prst="rect">
            <a:avLst/>
          </a:prstGeom>
          <a:noFill/>
          <a:ln>
            <a:noFill/>
          </a:ln>
        </p:spPr>
      </p:pic>
    </p:spTree>
    <p:extLst>
      <p:ext uri="{BB962C8B-B14F-4D97-AF65-F5344CB8AC3E}">
        <p14:creationId xmlns:p14="http://schemas.microsoft.com/office/powerpoint/2010/main" val="476266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of Privilege</a:t>
            </a:r>
          </a:p>
        </p:txBody>
      </p:sp>
      <p:sp>
        <p:nvSpPr>
          <p:cNvPr id="3" name="Content Placeholder 2"/>
          <p:cNvSpPr>
            <a:spLocks noGrp="1"/>
          </p:cNvSpPr>
          <p:nvPr>
            <p:ph idx="1"/>
          </p:nvPr>
        </p:nvSpPr>
        <p:spPr/>
        <p:txBody>
          <a:bodyPr>
            <a:normAutofit fontScale="92500" lnSpcReduction="20000"/>
          </a:bodyPr>
          <a:lstStyle/>
          <a:p>
            <a:r>
              <a:rPr lang="en-US" dirty="0"/>
              <a:t>Consider them complaints</a:t>
            </a:r>
          </a:p>
          <a:p>
            <a:pPr lvl="1"/>
            <a:r>
              <a:rPr lang="en-US" dirty="0"/>
              <a:t>Often questions to ask for things interfering with your ability to participate in the meeting</a:t>
            </a:r>
          </a:p>
          <a:p>
            <a:pPr lvl="2"/>
            <a:r>
              <a:rPr lang="en-US" dirty="0"/>
              <a:t>Do not need to be recognized by the chair as it is something that needs to be addressed imminently </a:t>
            </a:r>
          </a:p>
          <a:p>
            <a:pPr lvl="1"/>
            <a:r>
              <a:rPr lang="en-US" dirty="0"/>
              <a:t>Most of the time deals with the setting of the meeting room itself</a:t>
            </a:r>
          </a:p>
          <a:p>
            <a:pPr lvl="2"/>
            <a:r>
              <a:rPr lang="en-US" dirty="0"/>
              <a:t>“Point of Privilege, can the chair have someone address the temperature in the room?”</a:t>
            </a:r>
          </a:p>
          <a:p>
            <a:pPr lvl="2"/>
            <a:r>
              <a:rPr lang="en-US" dirty="0"/>
              <a:t>“Point of Privilege, there are people looking into the hall during the ritual, can we take care of that?”</a:t>
            </a:r>
          </a:p>
          <a:p>
            <a:pPr lvl="2"/>
            <a:r>
              <a:rPr lang="en-US" dirty="0"/>
              <a:t>“Point of privilege, I am unable to hear the speaker, can they speak louder?”</a:t>
            </a:r>
          </a:p>
        </p:txBody>
      </p:sp>
      <p:pic>
        <p:nvPicPr>
          <p:cNvPr id="4" name="Picture 3" descr="C:\Users\jonnyboi303\Desktop\RRONR\not debatable.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700310"/>
            <a:ext cx="533400" cy="533400"/>
          </a:xfrm>
          <a:prstGeom prst="rect">
            <a:avLst/>
          </a:prstGeom>
          <a:noFill/>
          <a:ln>
            <a:noFill/>
          </a:ln>
        </p:spPr>
      </p:pic>
      <p:pic>
        <p:nvPicPr>
          <p:cNvPr id="5" name="Picture 4" descr="C:\Users\jonnyboi303\Desktop\RRONR\chair.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700310"/>
            <a:ext cx="533400" cy="544143"/>
          </a:xfrm>
          <a:prstGeom prst="rect">
            <a:avLst/>
          </a:prstGeom>
          <a:noFill/>
          <a:ln>
            <a:noFill/>
          </a:ln>
        </p:spPr>
      </p:pic>
    </p:spTree>
    <p:extLst>
      <p:ext uri="{BB962C8B-B14F-4D97-AF65-F5344CB8AC3E}">
        <p14:creationId xmlns:p14="http://schemas.microsoft.com/office/powerpoint/2010/main" val="1566254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Rights vs. Our Right</a:t>
            </a:r>
          </a:p>
        </p:txBody>
      </p:sp>
      <p:sp>
        <p:nvSpPr>
          <p:cNvPr id="3" name="Content Placeholder 2"/>
          <p:cNvSpPr>
            <a:spLocks noGrp="1"/>
          </p:cNvSpPr>
          <p:nvPr>
            <p:ph idx="1"/>
          </p:nvPr>
        </p:nvSpPr>
        <p:spPr/>
        <p:txBody>
          <a:bodyPr>
            <a:normAutofit lnSpcReduction="10000"/>
          </a:bodyPr>
          <a:lstStyle/>
          <a:p>
            <a:r>
              <a:rPr lang="en-US" dirty="0"/>
              <a:t>Individuals have rights to attend, speak at and be an active participant in meetings</a:t>
            </a:r>
          </a:p>
          <a:p>
            <a:r>
              <a:rPr lang="en-US" dirty="0"/>
              <a:t>Every member of a meeting has equal right to speak (whether new initiate or officers)</a:t>
            </a:r>
          </a:p>
          <a:p>
            <a:pPr lvl="1"/>
            <a:r>
              <a:rPr lang="en-US" dirty="0"/>
              <a:t>Must balance rights of the organization to conduct business, thus the rules are in place</a:t>
            </a:r>
          </a:p>
          <a:p>
            <a:pPr lvl="1"/>
            <a:r>
              <a:rPr lang="en-US" dirty="0"/>
              <a:t>May need to be a member of a committee</a:t>
            </a:r>
          </a:p>
          <a:p>
            <a:pPr lvl="2"/>
            <a:r>
              <a:rPr lang="en-US" dirty="0"/>
              <a:t>National Bylaws Article II, Section 203</a:t>
            </a:r>
          </a:p>
        </p:txBody>
      </p:sp>
    </p:spTree>
    <p:extLst>
      <p:ext uri="{BB962C8B-B14F-4D97-AF65-F5344CB8AC3E}">
        <p14:creationId xmlns:p14="http://schemas.microsoft.com/office/powerpoint/2010/main" val="2775317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graphicFrame>
        <p:nvGraphicFramePr>
          <p:cNvPr id="11" name="Content Placeholder 2">
            <a:extLst>
              <a:ext uri="{FF2B5EF4-FFF2-40B4-BE49-F238E27FC236}">
                <a16:creationId xmlns:a16="http://schemas.microsoft.com/office/drawing/2014/main" id="{6E12220D-50FC-468F-ABE5-02F958BDE0B1}"/>
              </a:ext>
            </a:extLst>
          </p:cNvPr>
          <p:cNvGraphicFramePr>
            <a:graphicFrameLocks noGrp="1"/>
          </p:cNvGraphicFramePr>
          <p:nvPr>
            <p:ph idx="1"/>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C:\Users\jonnyboi303\Desktop\RRONR\2second30.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33800" y="734149"/>
            <a:ext cx="436332" cy="455111"/>
          </a:xfrm>
          <a:prstGeom prst="rect">
            <a:avLst/>
          </a:prstGeom>
          <a:noFill/>
          <a:ln>
            <a:noFill/>
          </a:ln>
        </p:spPr>
      </p:pic>
      <p:pic>
        <p:nvPicPr>
          <p:cNvPr id="8" name="Picture 7" descr="C:\Users\jonnyboi303\Desktop\RRONR\majority30.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00400" y="744760"/>
            <a:ext cx="457200" cy="444500"/>
          </a:xfrm>
          <a:prstGeom prst="rect">
            <a:avLst/>
          </a:prstGeom>
          <a:noFill/>
          <a:ln>
            <a:noFill/>
          </a:ln>
        </p:spPr>
      </p:pic>
      <p:pic>
        <p:nvPicPr>
          <p:cNvPr id="9" name="Picture 8" descr="C:\Users\jonnyboi303\Desktop\RRONR\not debatable.pn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240242" y="744760"/>
            <a:ext cx="457200" cy="457200"/>
          </a:xfrm>
          <a:prstGeom prst="rect">
            <a:avLst/>
          </a:prstGeom>
          <a:noFill/>
          <a:ln>
            <a:noFill/>
          </a:ln>
        </p:spPr>
      </p:pic>
    </p:spTree>
    <p:extLst>
      <p:ext uri="{BB962C8B-B14F-4D97-AF65-F5344CB8AC3E}">
        <p14:creationId xmlns:p14="http://schemas.microsoft.com/office/powerpoint/2010/main" val="9495946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of Order</a:t>
            </a:r>
          </a:p>
        </p:txBody>
      </p:sp>
      <p:graphicFrame>
        <p:nvGraphicFramePr>
          <p:cNvPr id="11" name="Content Placeholder 2">
            <a:extLst>
              <a:ext uri="{FF2B5EF4-FFF2-40B4-BE49-F238E27FC236}">
                <a16:creationId xmlns:a16="http://schemas.microsoft.com/office/drawing/2014/main" id="{99940B10-587F-4F50-890A-C8DB2E394692}"/>
              </a:ext>
            </a:extLst>
          </p:cNvPr>
          <p:cNvGraphicFramePr>
            <a:graphicFrameLocks noGrp="1"/>
          </p:cNvGraphicFramePr>
          <p:nvPr>
            <p:ph idx="1"/>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C:\Users\jonnyboi303\Desktop\RRONR\debatable30.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98806" y="5705859"/>
            <a:ext cx="404388" cy="390141"/>
          </a:xfrm>
          <a:prstGeom prst="rect">
            <a:avLst/>
          </a:prstGeom>
          <a:noFill/>
          <a:ln>
            <a:noFill/>
          </a:ln>
        </p:spPr>
      </p:pic>
      <p:pic>
        <p:nvPicPr>
          <p:cNvPr id="7" name="Picture 6" descr="C:\Users\jonnyboi303\Desktop\RRONR\majority30.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34200" y="5715000"/>
            <a:ext cx="381000" cy="381000"/>
          </a:xfrm>
          <a:prstGeom prst="rect">
            <a:avLst/>
          </a:prstGeom>
          <a:noFill/>
          <a:ln>
            <a:noFill/>
          </a:ln>
        </p:spPr>
      </p:pic>
      <p:pic>
        <p:nvPicPr>
          <p:cNvPr id="8" name="Picture 7" descr="C:\Users\jonnyboi303\Desktop\RRONR\not debatable.pn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800600" y="700310"/>
            <a:ext cx="533400" cy="533400"/>
          </a:xfrm>
          <a:prstGeom prst="rect">
            <a:avLst/>
          </a:prstGeom>
          <a:noFill/>
          <a:ln>
            <a:noFill/>
          </a:ln>
        </p:spPr>
      </p:pic>
      <p:pic>
        <p:nvPicPr>
          <p:cNvPr id="9" name="Picture 8" descr="C:\Users\jonnyboi303\Desktop\RRONR\chair.pn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486400" y="689567"/>
            <a:ext cx="533400" cy="544143"/>
          </a:xfrm>
          <a:prstGeom prst="rect">
            <a:avLst/>
          </a:prstGeom>
          <a:noFill/>
          <a:ln>
            <a:noFill/>
          </a:ln>
        </p:spPr>
      </p:pic>
    </p:spTree>
    <p:extLst>
      <p:ext uri="{BB962C8B-B14F-4D97-AF65-F5344CB8AC3E}">
        <p14:creationId xmlns:p14="http://schemas.microsoft.com/office/powerpoint/2010/main" val="1173065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of information</a:t>
            </a:r>
          </a:p>
        </p:txBody>
      </p:sp>
      <p:graphicFrame>
        <p:nvGraphicFramePr>
          <p:cNvPr id="9" name="Content Placeholder 2">
            <a:extLst>
              <a:ext uri="{FF2B5EF4-FFF2-40B4-BE49-F238E27FC236}">
                <a16:creationId xmlns:a16="http://schemas.microsoft.com/office/drawing/2014/main" id="{BD24BA06-55D1-45E8-8E1F-D51880299C22}"/>
              </a:ext>
            </a:extLst>
          </p:cNvPr>
          <p:cNvGraphicFramePr>
            <a:graphicFrameLocks noGrp="1"/>
          </p:cNvGraphicFramePr>
          <p:nvPr>
            <p:ph idx="1"/>
            <p:extLst>
              <p:ext uri="{D42A27DB-BD31-4B8C-83A1-F6EECF244321}">
                <p14:modId xmlns:p14="http://schemas.microsoft.com/office/powerpoint/2010/main" val="2628083930"/>
              </p:ext>
            </p:extLst>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C:\Users\jonnyboi303\Desktop\RRONR\not debatable.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48400" y="700310"/>
            <a:ext cx="533400" cy="533400"/>
          </a:xfrm>
          <a:prstGeom prst="rect">
            <a:avLst/>
          </a:prstGeom>
          <a:noFill/>
          <a:ln>
            <a:noFill/>
          </a:ln>
        </p:spPr>
      </p:pic>
      <p:pic>
        <p:nvPicPr>
          <p:cNvPr id="7" name="Picture 6" descr="C:\Users\jonnyboi303\Desktop\RRONR\chair.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34200" y="700310"/>
            <a:ext cx="533400" cy="544143"/>
          </a:xfrm>
          <a:prstGeom prst="rect">
            <a:avLst/>
          </a:prstGeom>
          <a:noFill/>
          <a:ln>
            <a:noFill/>
          </a:ln>
        </p:spPr>
      </p:pic>
    </p:spTree>
    <p:extLst>
      <p:ext uri="{BB962C8B-B14F-4D97-AF65-F5344CB8AC3E}">
        <p14:creationId xmlns:p14="http://schemas.microsoft.com/office/powerpoint/2010/main" val="10214495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Permission to Withdraw</a:t>
            </a:r>
          </a:p>
        </p:txBody>
      </p:sp>
      <p:graphicFrame>
        <p:nvGraphicFramePr>
          <p:cNvPr id="12" name="Content Placeholder 2">
            <a:extLst>
              <a:ext uri="{FF2B5EF4-FFF2-40B4-BE49-F238E27FC236}">
                <a16:creationId xmlns:a16="http://schemas.microsoft.com/office/drawing/2014/main" id="{82991F3A-888B-47A2-8496-883539E20DD3}"/>
              </a:ext>
            </a:extLst>
          </p:cNvPr>
          <p:cNvGraphicFramePr>
            <a:graphicFrameLocks noGrp="1"/>
          </p:cNvGraphicFramePr>
          <p:nvPr>
            <p:ph idx="1"/>
            <p:extLst>
              <p:ext uri="{D42A27DB-BD31-4B8C-83A1-F6EECF244321}">
                <p14:modId xmlns:p14="http://schemas.microsoft.com/office/powerpoint/2010/main" val="501757138"/>
              </p:ext>
            </p:extLst>
          </p:nvPr>
        </p:nvGraphicFramePr>
        <p:xfrm>
          <a:off x="457200" y="1882808"/>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C:\Users\jonnyboi303\Desktop\RRONR\majority30.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86600" y="744760"/>
            <a:ext cx="457200" cy="444500"/>
          </a:xfrm>
          <a:prstGeom prst="rect">
            <a:avLst/>
          </a:prstGeom>
          <a:noFill/>
          <a:ln>
            <a:noFill/>
          </a:ln>
        </p:spPr>
      </p:pic>
      <p:pic>
        <p:nvPicPr>
          <p:cNvPr id="7" name="Picture 6" descr="C:\Users\jonnyboi303\Desktop\RRONR\not debatable.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58100" y="732060"/>
            <a:ext cx="457200" cy="457200"/>
          </a:xfrm>
          <a:prstGeom prst="rect">
            <a:avLst/>
          </a:prstGeom>
          <a:noFill/>
          <a:ln>
            <a:noFill/>
          </a:ln>
        </p:spPr>
      </p:pic>
    </p:spTree>
    <p:extLst>
      <p:ext uri="{BB962C8B-B14F-4D97-AF65-F5344CB8AC3E}">
        <p14:creationId xmlns:p14="http://schemas.microsoft.com/office/powerpoint/2010/main" val="8269129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Reconsider</a:t>
            </a:r>
          </a:p>
        </p:txBody>
      </p:sp>
      <p:sp>
        <p:nvSpPr>
          <p:cNvPr id="3" name="Content Placeholder 2"/>
          <p:cNvSpPr>
            <a:spLocks noGrp="1"/>
          </p:cNvSpPr>
          <p:nvPr>
            <p:ph idx="1"/>
          </p:nvPr>
        </p:nvSpPr>
        <p:spPr/>
        <p:txBody>
          <a:bodyPr>
            <a:normAutofit fontScale="77500" lnSpcReduction="20000"/>
          </a:bodyPr>
          <a:lstStyle/>
          <a:p>
            <a:r>
              <a:rPr lang="en-US" dirty="0"/>
              <a:t>Can be moved at any point</a:t>
            </a:r>
          </a:p>
          <a:p>
            <a:pPr lvl="1"/>
            <a:r>
              <a:rPr lang="en-US" dirty="0"/>
              <a:t>Not out of order, but the action is not taken until pending motions are finished</a:t>
            </a:r>
          </a:p>
          <a:p>
            <a:r>
              <a:rPr lang="en-US" dirty="0"/>
              <a:t>Can only be called in the same meeting or the meeting immediately after the original vote</a:t>
            </a:r>
          </a:p>
          <a:p>
            <a:r>
              <a:rPr lang="en-US" dirty="0"/>
              <a:t>Can only be moved by someone on the prevailing side of the original vote</a:t>
            </a:r>
          </a:p>
          <a:p>
            <a:pPr lvl="1"/>
            <a:r>
              <a:rPr lang="en-US" dirty="0"/>
              <a:t>Someone who voted ‘aye’ in a motion that won approval or ‘no’ in a motion that failed to gain approval</a:t>
            </a:r>
          </a:p>
          <a:p>
            <a:pPr lvl="1"/>
            <a:r>
              <a:rPr lang="en-US" dirty="0"/>
              <a:t>Prevents minority from constantly bringing up a dead point</a:t>
            </a:r>
          </a:p>
          <a:p>
            <a:pPr lvl="1"/>
            <a:r>
              <a:rPr lang="en-US" dirty="0"/>
              <a:t>“I move to reconsider the vote on the Post hosting the District meeting. I voted in favor of the motion”</a:t>
            </a:r>
          </a:p>
          <a:p>
            <a:r>
              <a:rPr lang="en-US" dirty="0"/>
              <a:t>If a motion to reconsider is approved, the Post addresses the previous question as a main motion</a:t>
            </a:r>
          </a:p>
        </p:txBody>
      </p:sp>
      <p:pic>
        <p:nvPicPr>
          <p:cNvPr id="7" name="Picture 6" descr="C:\Users\jonnyboi303\Desktop\RRONR\2second3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734149"/>
            <a:ext cx="436332" cy="455111"/>
          </a:xfrm>
          <a:prstGeom prst="rect">
            <a:avLst/>
          </a:prstGeom>
          <a:noFill/>
          <a:ln>
            <a:noFill/>
          </a:ln>
        </p:spPr>
      </p:pic>
      <p:pic>
        <p:nvPicPr>
          <p:cNvPr id="8" name="Picture 7" descr="C:\Users\jonnyboi303\Desktop\RRONR\debatable30.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13132" y="744760"/>
            <a:ext cx="485266" cy="455165"/>
          </a:xfrm>
          <a:prstGeom prst="rect">
            <a:avLst/>
          </a:prstGeom>
          <a:noFill/>
          <a:ln>
            <a:noFill/>
          </a:ln>
        </p:spPr>
      </p:pic>
      <p:pic>
        <p:nvPicPr>
          <p:cNvPr id="9" name="Picture 8" descr="C:\Users\jonnyboi303\Desktop\RRONR\majority30.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14800" y="744760"/>
            <a:ext cx="457200" cy="444500"/>
          </a:xfrm>
          <a:prstGeom prst="rect">
            <a:avLst/>
          </a:prstGeom>
          <a:noFill/>
          <a:ln>
            <a:noFill/>
          </a:ln>
        </p:spPr>
      </p:pic>
    </p:spTree>
    <p:extLst>
      <p:ext uri="{BB962C8B-B14F-4D97-AF65-F5344CB8AC3E}">
        <p14:creationId xmlns:p14="http://schemas.microsoft.com/office/powerpoint/2010/main" val="2899146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Nominations</a:t>
            </a:r>
          </a:p>
        </p:txBody>
      </p:sp>
      <p:sp>
        <p:nvSpPr>
          <p:cNvPr id="3" name="Content Placeholder 2"/>
          <p:cNvSpPr>
            <a:spLocks noGrp="1"/>
          </p:cNvSpPr>
          <p:nvPr>
            <p:ph idx="1"/>
          </p:nvPr>
        </p:nvSpPr>
        <p:spPr/>
        <p:txBody>
          <a:bodyPr>
            <a:normAutofit/>
          </a:bodyPr>
          <a:lstStyle/>
          <a:p>
            <a:r>
              <a:rPr lang="en-US" dirty="0"/>
              <a:t>Nominations</a:t>
            </a:r>
          </a:p>
          <a:p>
            <a:pPr lvl="1"/>
            <a:r>
              <a:rPr lang="en-US" dirty="0"/>
              <a:t>A nomination of an individual for an office doesn’t require a second</a:t>
            </a:r>
          </a:p>
          <a:p>
            <a:pPr lvl="1"/>
            <a:r>
              <a:rPr lang="en-US" dirty="0"/>
              <a:t>If no one else supports that person, they will simply lose the election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Robert’s Rules can be complex, but the basics are easy to follow</a:t>
            </a:r>
          </a:p>
          <a:p>
            <a:r>
              <a:rPr lang="en-US" dirty="0"/>
              <a:t>Helps improve participation and efficiency if used properly</a:t>
            </a:r>
          </a:p>
          <a:p>
            <a:r>
              <a:rPr lang="en-US" dirty="0"/>
              <a:t>Utilizing motion charts within meetings can help keep track of things</a:t>
            </a:r>
          </a:p>
          <a:p>
            <a:r>
              <a:rPr lang="en-US" dirty="0"/>
              <a:t>Chairs should be familiar with the basics, parliamentarians should know it well</a:t>
            </a:r>
          </a:p>
          <a:p>
            <a:r>
              <a:rPr lang="en-US" dirty="0"/>
              <a:t>Practice makes perfect</a:t>
            </a:r>
          </a:p>
        </p:txBody>
      </p:sp>
    </p:spTree>
    <p:extLst>
      <p:ext uri="{BB962C8B-B14F-4D97-AF65-F5344CB8AC3E}">
        <p14:creationId xmlns:p14="http://schemas.microsoft.com/office/powerpoint/2010/main" val="1923318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your meetings are</a:t>
            </a:r>
            <a:r>
              <a:rPr lang="en-US" baseline="0" dirty="0"/>
              <a:t> now</a:t>
            </a:r>
            <a:endParaRPr lang="en-US" dirty="0"/>
          </a:p>
        </p:txBody>
      </p:sp>
      <p:pic>
        <p:nvPicPr>
          <p:cNvPr id="1026" name="Picture 2" descr="C:\Users\jonnyboi303\Desktop\RRONR\Businessman-Talking-to-Bo-01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1656806"/>
            <a:ext cx="6705600" cy="4023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95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they</a:t>
            </a:r>
            <a:r>
              <a:rPr lang="en-US" baseline="0" dirty="0"/>
              <a:t> should be</a:t>
            </a:r>
            <a:endParaRPr lang="en-US" dirty="0"/>
          </a:p>
        </p:txBody>
      </p:sp>
      <p:pic>
        <p:nvPicPr>
          <p:cNvPr id="59394" name="Picture 2" descr="http://patterico.com/files/2009/08/Obama-Leadership-at-Town-Hall-Meeting-600x398.jpg"/>
          <p:cNvPicPr>
            <a:picLocks noChangeAspect="1" noChangeArrowheads="1"/>
          </p:cNvPicPr>
          <p:nvPr/>
        </p:nvPicPr>
        <p:blipFill>
          <a:blip r:embed="rId3" cstate="print"/>
          <a:srcRect/>
          <a:stretch>
            <a:fillRect/>
          </a:stretch>
        </p:blipFill>
        <p:spPr bwMode="auto">
          <a:xfrm>
            <a:off x="1295399" y="1600200"/>
            <a:ext cx="6547839" cy="4343400"/>
          </a:xfrm>
          <a:prstGeom prst="rect">
            <a:avLst/>
          </a:prstGeom>
          <a:noFill/>
        </p:spPr>
      </p:pic>
    </p:spTree>
    <p:extLst>
      <p:ext uri="{BB962C8B-B14F-4D97-AF65-F5344CB8AC3E}">
        <p14:creationId xmlns:p14="http://schemas.microsoft.com/office/powerpoint/2010/main" val="27287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not that hard</a:t>
            </a:r>
          </a:p>
        </p:txBody>
      </p:sp>
      <p:graphicFrame>
        <p:nvGraphicFramePr>
          <p:cNvPr id="57348" name="Content Placeholder 2">
            <a:extLst>
              <a:ext uri="{FF2B5EF4-FFF2-40B4-BE49-F238E27FC236}">
                <a16:creationId xmlns:a16="http://schemas.microsoft.com/office/drawing/2014/main" id="{48BE8E85-5C6F-45BE-9438-B400B739D4CC}"/>
              </a:ext>
            </a:extLst>
          </p:cNvPr>
          <p:cNvGraphicFramePr>
            <a:graphicFrameLocks noGrp="1"/>
          </p:cNvGraphicFramePr>
          <p:nvPr>
            <p:ph idx="1"/>
            <p:extLst>
              <p:ext uri="{D42A27DB-BD31-4B8C-83A1-F6EECF244321}">
                <p14:modId xmlns:p14="http://schemas.microsoft.com/office/powerpoint/2010/main" val="168887598"/>
              </p:ext>
            </p:extLst>
          </p:nvPr>
        </p:nvGraphicFramePr>
        <p:xfrm>
          <a:off x="457200" y="1600200"/>
          <a:ext cx="46482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734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p:blipFill>
        <p:spPr bwMode="auto">
          <a:xfrm>
            <a:off x="5837513" y="1066800"/>
            <a:ext cx="2650573" cy="4101084"/>
          </a:xfrm>
          <a:prstGeom prst="rect">
            <a:avLst/>
          </a:prstGeom>
          <a:noFill/>
        </p:spPr>
      </p:pic>
    </p:spTree>
    <p:extLst>
      <p:ext uri="{BB962C8B-B14F-4D97-AF65-F5344CB8AC3E}">
        <p14:creationId xmlns:p14="http://schemas.microsoft.com/office/powerpoint/2010/main" val="3761867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Silence is consent</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Not understanding parliamentary language </a:t>
            </a:r>
          </a:p>
          <a:p>
            <a:pPr marL="0" indent="0" algn="ctr">
              <a:buNone/>
            </a:pPr>
            <a:r>
              <a:rPr lang="en-US" dirty="0"/>
              <a:t>= </a:t>
            </a:r>
          </a:p>
          <a:p>
            <a:pPr marL="0" indent="0" algn="ctr">
              <a:buNone/>
            </a:pPr>
            <a:r>
              <a:rPr lang="en-US" dirty="0"/>
              <a:t>being mute</a:t>
            </a:r>
          </a:p>
        </p:txBody>
      </p:sp>
    </p:spTree>
    <p:extLst>
      <p:ext uri="{BB962C8B-B14F-4D97-AF65-F5344CB8AC3E}">
        <p14:creationId xmlns:p14="http://schemas.microsoft.com/office/powerpoint/2010/main" val="523949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Chair</a:t>
            </a:r>
          </a:p>
        </p:txBody>
      </p:sp>
      <p:sp>
        <p:nvSpPr>
          <p:cNvPr id="3" name="Content Placeholder 2"/>
          <p:cNvSpPr>
            <a:spLocks noGrp="1"/>
          </p:cNvSpPr>
          <p:nvPr>
            <p:ph idx="1"/>
          </p:nvPr>
        </p:nvSpPr>
        <p:spPr/>
        <p:txBody>
          <a:bodyPr>
            <a:normAutofit fontScale="85000" lnSpcReduction="20000"/>
          </a:bodyPr>
          <a:lstStyle/>
          <a:p>
            <a:r>
              <a:rPr lang="en-US" dirty="0"/>
              <a:t>The person that runs meetings, calls the votes, and ensures adherence to an agenda</a:t>
            </a:r>
          </a:p>
          <a:p>
            <a:pPr lvl="1"/>
            <a:r>
              <a:rPr lang="en-US" dirty="0"/>
              <a:t>Usually, the Commander</a:t>
            </a:r>
          </a:p>
          <a:p>
            <a:r>
              <a:rPr lang="en-US" dirty="0"/>
              <a:t>Can be delegated to another member for the duration of a meeting (if Commander is absent)</a:t>
            </a:r>
          </a:p>
          <a:p>
            <a:pPr lvl="1"/>
            <a:r>
              <a:rPr lang="en-US" dirty="0"/>
              <a:t>Refer to National Bylaws for who takes over in absence of usual chair</a:t>
            </a:r>
          </a:p>
          <a:p>
            <a:r>
              <a:rPr lang="en-US" dirty="0"/>
              <a:t>Can be delegated to another member for segments of a meeting</a:t>
            </a:r>
          </a:p>
          <a:p>
            <a:pPr lvl="1"/>
            <a:r>
              <a:rPr lang="en-US" dirty="0"/>
              <a:t>Chair must ‘yield the chair’</a:t>
            </a:r>
          </a:p>
          <a:p>
            <a:pPr lvl="1"/>
            <a:r>
              <a:rPr lang="en-US" dirty="0"/>
              <a:t>Can be another officer, committee chair, etc</a:t>
            </a:r>
          </a:p>
          <a:p>
            <a:pPr lvl="1"/>
            <a:r>
              <a:rPr lang="en-US" dirty="0"/>
              <a:t>Must yield chair back to regular chair when done</a:t>
            </a:r>
          </a:p>
        </p:txBody>
      </p:sp>
    </p:spTree>
    <p:extLst>
      <p:ext uri="{BB962C8B-B14F-4D97-AF65-F5344CB8AC3E}">
        <p14:creationId xmlns:p14="http://schemas.microsoft.com/office/powerpoint/2010/main" val="846462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Quorum</a:t>
            </a:r>
          </a:p>
        </p:txBody>
      </p:sp>
      <p:sp>
        <p:nvSpPr>
          <p:cNvPr id="3" name="Content Placeholder 2"/>
          <p:cNvSpPr>
            <a:spLocks noGrp="1"/>
          </p:cNvSpPr>
          <p:nvPr>
            <p:ph idx="1"/>
          </p:nvPr>
        </p:nvSpPr>
        <p:spPr/>
        <p:txBody>
          <a:bodyPr>
            <a:normAutofit fontScale="62500" lnSpcReduction="20000"/>
          </a:bodyPr>
          <a:lstStyle/>
          <a:p>
            <a:r>
              <a:rPr lang="en-US" dirty="0"/>
              <a:t>You need AT LEAST this many people to conduct business</a:t>
            </a:r>
          </a:p>
          <a:p>
            <a:pPr lvl="1"/>
            <a:r>
              <a:rPr lang="en-US" dirty="0"/>
              <a:t>Ensures enough members are involved in decision making</a:t>
            </a:r>
          </a:p>
          <a:p>
            <a:pPr lvl="1"/>
            <a:r>
              <a:rPr lang="en-US" dirty="0"/>
              <a:t>Posts</a:t>
            </a:r>
          </a:p>
          <a:p>
            <a:pPr lvl="2"/>
            <a:r>
              <a:rPr lang="en-US" dirty="0"/>
              <a:t>Article II, Section 203: Post Bylaws may specify the minimum number</a:t>
            </a:r>
          </a:p>
          <a:p>
            <a:pPr lvl="2"/>
            <a:r>
              <a:rPr lang="en-US" dirty="0"/>
              <a:t>At no time shall the quorum be less than 5 members physically present</a:t>
            </a:r>
          </a:p>
          <a:p>
            <a:pPr lvl="1"/>
            <a:r>
              <a:rPr lang="en-US" dirty="0"/>
              <a:t>Districts</a:t>
            </a:r>
          </a:p>
          <a:p>
            <a:pPr lvl="2"/>
            <a:r>
              <a:rPr lang="en-US" dirty="0"/>
              <a:t>Article IV, Section 403: Shall not be less than 1 delegate each from 50% of Posts in the District</a:t>
            </a:r>
          </a:p>
          <a:p>
            <a:pPr lvl="1"/>
            <a:r>
              <a:rPr lang="en-US" dirty="0"/>
              <a:t>Departments</a:t>
            </a:r>
          </a:p>
          <a:p>
            <a:pPr lvl="2"/>
            <a:r>
              <a:rPr lang="en-US" dirty="0"/>
              <a:t>Article V, Section 503: Not less than 1 delegate each from 10 Posts in the Department</a:t>
            </a:r>
          </a:p>
          <a:p>
            <a:pPr lvl="2"/>
            <a:r>
              <a:rPr lang="en-US" dirty="0"/>
              <a:t>Department Bylaws may prescribe a different number</a:t>
            </a:r>
          </a:p>
          <a:p>
            <a:pPr lvl="1"/>
            <a:r>
              <a:rPr lang="en-US" dirty="0"/>
              <a:t>National</a:t>
            </a:r>
          </a:p>
          <a:p>
            <a:pPr lvl="2"/>
            <a:r>
              <a:rPr lang="en-US" dirty="0"/>
              <a:t>Article VI, Section 603: Shall be… Delegates from a majority of all Departments</a:t>
            </a:r>
          </a:p>
          <a:p>
            <a:r>
              <a:rPr lang="en-US" dirty="0"/>
              <a:t>Therefore, you do roll call</a:t>
            </a:r>
          </a:p>
          <a:p>
            <a:r>
              <a:rPr lang="en-US" dirty="0"/>
              <a:t>Once established, it is maintained for the duration of the meeting, even if people leave (thus the concept of filibustering)</a:t>
            </a:r>
          </a:p>
        </p:txBody>
      </p:sp>
    </p:spTree>
    <p:extLst>
      <p:ext uri="{BB962C8B-B14F-4D97-AF65-F5344CB8AC3E}">
        <p14:creationId xmlns:p14="http://schemas.microsoft.com/office/powerpoint/2010/main" val="26907633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1">
      <a:dk1>
        <a:sysClr val="windowText" lastClr="000000"/>
      </a:dk1>
      <a:lt1>
        <a:sysClr val="window" lastClr="FFFFFF"/>
      </a:lt1>
      <a:dk2>
        <a:srgbClr val="666666"/>
      </a:dk2>
      <a:lt2>
        <a:srgbClr val="D2D2D2"/>
      </a:lt2>
      <a:accent1>
        <a:srgbClr val="EE0000"/>
      </a:accent1>
      <a:accent2>
        <a:srgbClr val="EE0000"/>
      </a:accent2>
      <a:accent3>
        <a:srgbClr val="C00000"/>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17982</TotalTime>
  <Words>3640</Words>
  <Application>Microsoft Office PowerPoint</Application>
  <PresentationFormat>On-screen Show (4:3)</PresentationFormat>
  <Paragraphs>326</Paragraphs>
  <Slides>36</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Century Gothic</vt:lpstr>
      <vt:lpstr>Verdana</vt:lpstr>
      <vt:lpstr>Wingdings 2</vt:lpstr>
      <vt:lpstr>Verve</vt:lpstr>
      <vt:lpstr>Basics of Robert’s Rules Parliamentary Procedure</vt:lpstr>
      <vt:lpstr>Purpose</vt:lpstr>
      <vt:lpstr>My Rights vs. Our Right</vt:lpstr>
      <vt:lpstr>How your meetings are now</vt:lpstr>
      <vt:lpstr>How they should be</vt:lpstr>
      <vt:lpstr>It’s not that hard</vt:lpstr>
      <vt:lpstr>Silence is consent</vt:lpstr>
      <vt:lpstr>The Chair</vt:lpstr>
      <vt:lpstr>Quorum</vt:lpstr>
      <vt:lpstr>The meeting (Posts - Traditional)</vt:lpstr>
      <vt:lpstr>The meeting (Posts - Contemporary)</vt:lpstr>
      <vt:lpstr>The motion</vt:lpstr>
      <vt:lpstr>The Chart</vt:lpstr>
      <vt:lpstr>Presenting an idea</vt:lpstr>
      <vt:lpstr>The second</vt:lpstr>
      <vt:lpstr>Motions from Committee</vt:lpstr>
      <vt:lpstr>Discussion</vt:lpstr>
      <vt:lpstr>Discussion Etiquette</vt:lpstr>
      <vt:lpstr>Discussion Etiquette</vt:lpstr>
      <vt:lpstr>Aye or No</vt:lpstr>
      <vt:lpstr>Abstaining</vt:lpstr>
      <vt:lpstr>Types of Votes</vt:lpstr>
      <vt:lpstr>Making changes</vt:lpstr>
      <vt:lpstr>Commit/Refer</vt:lpstr>
      <vt:lpstr>Postponement</vt:lpstr>
      <vt:lpstr>Division of a Question</vt:lpstr>
      <vt:lpstr>Limiting Debate</vt:lpstr>
      <vt:lpstr>Calling the Question</vt:lpstr>
      <vt:lpstr>Question of Privilege</vt:lpstr>
      <vt:lpstr>Adjourn</vt:lpstr>
      <vt:lpstr>Point of Order</vt:lpstr>
      <vt:lpstr>Point of information</vt:lpstr>
      <vt:lpstr>Permission to Withdraw</vt:lpstr>
      <vt:lpstr>Reconsider</vt:lpstr>
      <vt:lpstr>Nominations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Schreck</dc:creator>
  <cp:lastModifiedBy>Joshua Schreck</cp:lastModifiedBy>
  <cp:revision>153</cp:revision>
  <cp:lastPrinted>2021-02-17T22:08:35Z</cp:lastPrinted>
  <dcterms:created xsi:type="dcterms:W3CDTF">2013-07-08T10:44:17Z</dcterms:created>
  <dcterms:modified xsi:type="dcterms:W3CDTF">2021-02-17T22:51:08Z</dcterms:modified>
</cp:coreProperties>
</file>